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4"/>
  </p:sldMasterIdLst>
  <p:notesMasterIdLst>
    <p:notesMasterId r:id="rId23"/>
  </p:notesMasterIdLst>
  <p:handoutMasterIdLst>
    <p:handoutMasterId r:id="rId24"/>
  </p:handoutMasterIdLst>
  <p:sldIdLst>
    <p:sldId id="410" r:id="rId5"/>
    <p:sldId id="383" r:id="rId6"/>
    <p:sldId id="389" r:id="rId7"/>
    <p:sldId id="391" r:id="rId8"/>
    <p:sldId id="411" r:id="rId9"/>
    <p:sldId id="397" r:id="rId10"/>
    <p:sldId id="408" r:id="rId11"/>
    <p:sldId id="412" r:id="rId12"/>
    <p:sldId id="420" r:id="rId13"/>
    <p:sldId id="421" r:id="rId14"/>
    <p:sldId id="413" r:id="rId15"/>
    <p:sldId id="407" r:id="rId16"/>
    <p:sldId id="406" r:id="rId17"/>
    <p:sldId id="404" r:id="rId18"/>
    <p:sldId id="414" r:id="rId19"/>
    <p:sldId id="415" r:id="rId20"/>
    <p:sldId id="416" r:id="rId21"/>
    <p:sldId id="39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5E3DA5-CD29-4BC1-B857-7708A21A9B37}" v="4" dt="2024-12-06T03:50:06.511"/>
  </p1510:revLst>
</p1510:revInfo>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6" autoAdjust="0"/>
    <p:restoredTop sz="96327" autoAdjust="0"/>
  </p:normalViewPr>
  <p:slideViewPr>
    <p:cSldViewPr snapToGrid="0">
      <p:cViewPr>
        <p:scale>
          <a:sx n="84" d="100"/>
          <a:sy n="84" d="100"/>
        </p:scale>
        <p:origin x="351" y="4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ja Delzell" userId="fd2bfb5c-9a10-4e41-8dbe-2e94a0ea0fb8" providerId="ADAL" clId="{AC5E3DA5-CD29-4BC1-B857-7708A21A9B37}"/>
    <pc:docChg chg="custSel delSld modSld">
      <pc:chgData name="Anja Delzell" userId="fd2bfb5c-9a10-4e41-8dbe-2e94a0ea0fb8" providerId="ADAL" clId="{AC5E3DA5-CD29-4BC1-B857-7708A21A9B37}" dt="2024-12-06T04:02:11.020" v="320" actId="20577"/>
      <pc:docMkLst>
        <pc:docMk/>
      </pc:docMkLst>
      <pc:sldChg chg="modSp mod">
        <pc:chgData name="Anja Delzell" userId="fd2bfb5c-9a10-4e41-8dbe-2e94a0ea0fb8" providerId="ADAL" clId="{AC5E3DA5-CD29-4BC1-B857-7708A21A9B37}" dt="2024-12-06T03:51:38.347" v="97" actId="1035"/>
        <pc:sldMkLst>
          <pc:docMk/>
          <pc:sldMk cId="1440871986" sldId="389"/>
        </pc:sldMkLst>
        <pc:picChg chg="mod">
          <ac:chgData name="Anja Delzell" userId="fd2bfb5c-9a10-4e41-8dbe-2e94a0ea0fb8" providerId="ADAL" clId="{AC5E3DA5-CD29-4BC1-B857-7708A21A9B37}" dt="2024-12-06T03:51:38.347" v="97" actId="1035"/>
          <ac:picMkLst>
            <pc:docMk/>
            <pc:sldMk cId="1440871986" sldId="389"/>
            <ac:picMk id="7" creationId="{683327CB-FA56-8E83-8A87-C7ABB0AE1D9F}"/>
          </ac:picMkLst>
        </pc:picChg>
      </pc:sldChg>
      <pc:sldChg chg="modSp mod">
        <pc:chgData name="Anja Delzell" userId="fd2bfb5c-9a10-4e41-8dbe-2e94a0ea0fb8" providerId="ADAL" clId="{AC5E3DA5-CD29-4BC1-B857-7708A21A9B37}" dt="2024-12-06T04:00:22.335" v="311" actId="20577"/>
        <pc:sldMkLst>
          <pc:docMk/>
          <pc:sldMk cId="298364507" sldId="406"/>
        </pc:sldMkLst>
        <pc:spChg chg="mod">
          <ac:chgData name="Anja Delzell" userId="fd2bfb5c-9a10-4e41-8dbe-2e94a0ea0fb8" providerId="ADAL" clId="{AC5E3DA5-CD29-4BC1-B857-7708A21A9B37}" dt="2024-12-06T04:00:22.335" v="311" actId="20577"/>
          <ac:spMkLst>
            <pc:docMk/>
            <pc:sldMk cId="298364507" sldId="406"/>
            <ac:spMk id="3" creationId="{34F2E863-4A4C-76FE-444A-083F93043389}"/>
          </ac:spMkLst>
        </pc:spChg>
      </pc:sldChg>
      <pc:sldChg chg="modSp mod">
        <pc:chgData name="Anja Delzell" userId="fd2bfb5c-9a10-4e41-8dbe-2e94a0ea0fb8" providerId="ADAL" clId="{AC5E3DA5-CD29-4BC1-B857-7708A21A9B37}" dt="2024-12-06T03:59:16.008" v="289" actId="20577"/>
        <pc:sldMkLst>
          <pc:docMk/>
          <pc:sldMk cId="3088225330" sldId="407"/>
        </pc:sldMkLst>
        <pc:spChg chg="mod">
          <ac:chgData name="Anja Delzell" userId="fd2bfb5c-9a10-4e41-8dbe-2e94a0ea0fb8" providerId="ADAL" clId="{AC5E3DA5-CD29-4BC1-B857-7708A21A9B37}" dt="2024-12-06T03:59:16.008" v="289" actId="20577"/>
          <ac:spMkLst>
            <pc:docMk/>
            <pc:sldMk cId="3088225330" sldId="407"/>
            <ac:spMk id="4" creationId="{07C3632C-2D2E-7026-33B8-EE42DA4BDB5C}"/>
          </ac:spMkLst>
        </pc:spChg>
      </pc:sldChg>
      <pc:sldChg chg="modSp mod">
        <pc:chgData name="Anja Delzell" userId="fd2bfb5c-9a10-4e41-8dbe-2e94a0ea0fb8" providerId="ADAL" clId="{AC5E3DA5-CD29-4BC1-B857-7708A21A9B37}" dt="2024-12-06T03:52:53.718" v="118" actId="20577"/>
        <pc:sldMkLst>
          <pc:docMk/>
          <pc:sldMk cId="888484295" sldId="408"/>
        </pc:sldMkLst>
        <pc:spChg chg="mod">
          <ac:chgData name="Anja Delzell" userId="fd2bfb5c-9a10-4e41-8dbe-2e94a0ea0fb8" providerId="ADAL" clId="{AC5E3DA5-CD29-4BC1-B857-7708A21A9B37}" dt="2024-12-06T03:52:53.718" v="118" actId="20577"/>
          <ac:spMkLst>
            <pc:docMk/>
            <pc:sldMk cId="888484295" sldId="408"/>
            <ac:spMk id="2" creationId="{805346ED-721D-85EE-2F1B-A31D0912DE29}"/>
          </ac:spMkLst>
        </pc:spChg>
      </pc:sldChg>
      <pc:sldChg chg="modSp mod">
        <pc:chgData name="Anja Delzell" userId="fd2bfb5c-9a10-4e41-8dbe-2e94a0ea0fb8" providerId="ADAL" clId="{AC5E3DA5-CD29-4BC1-B857-7708A21A9B37}" dt="2024-12-06T03:52:31.587" v="112" actId="20577"/>
        <pc:sldMkLst>
          <pc:docMk/>
          <pc:sldMk cId="2920389529" sldId="411"/>
        </pc:sldMkLst>
        <pc:spChg chg="mod">
          <ac:chgData name="Anja Delzell" userId="fd2bfb5c-9a10-4e41-8dbe-2e94a0ea0fb8" providerId="ADAL" clId="{AC5E3DA5-CD29-4BC1-B857-7708A21A9B37}" dt="2024-12-06T03:52:31.587" v="112" actId="20577"/>
          <ac:spMkLst>
            <pc:docMk/>
            <pc:sldMk cId="2920389529" sldId="411"/>
            <ac:spMk id="3" creationId="{C74ED741-E132-96AF-CAAA-B3EE1A754949}"/>
          </ac:spMkLst>
        </pc:spChg>
      </pc:sldChg>
      <pc:sldChg chg="modSp mod">
        <pc:chgData name="Anja Delzell" userId="fd2bfb5c-9a10-4e41-8dbe-2e94a0ea0fb8" providerId="ADAL" clId="{AC5E3DA5-CD29-4BC1-B857-7708A21A9B37}" dt="2024-12-06T03:56:21.214" v="223" actId="20577"/>
        <pc:sldMkLst>
          <pc:docMk/>
          <pc:sldMk cId="976279767" sldId="412"/>
        </pc:sldMkLst>
        <pc:spChg chg="mod">
          <ac:chgData name="Anja Delzell" userId="fd2bfb5c-9a10-4e41-8dbe-2e94a0ea0fb8" providerId="ADAL" clId="{AC5E3DA5-CD29-4BC1-B857-7708A21A9B37}" dt="2024-12-06T03:56:21.214" v="223" actId="20577"/>
          <ac:spMkLst>
            <pc:docMk/>
            <pc:sldMk cId="976279767" sldId="412"/>
            <ac:spMk id="7" creationId="{C3BD78CD-A770-1946-B8B4-E222FD031C91}"/>
          </ac:spMkLst>
        </pc:spChg>
      </pc:sldChg>
      <pc:sldChg chg="modSp mod">
        <pc:chgData name="Anja Delzell" userId="fd2bfb5c-9a10-4e41-8dbe-2e94a0ea0fb8" providerId="ADAL" clId="{AC5E3DA5-CD29-4BC1-B857-7708A21A9B37}" dt="2024-12-06T03:57:02.972" v="229" actId="20577"/>
        <pc:sldMkLst>
          <pc:docMk/>
          <pc:sldMk cId="3349895501" sldId="413"/>
        </pc:sldMkLst>
        <pc:spChg chg="mod">
          <ac:chgData name="Anja Delzell" userId="fd2bfb5c-9a10-4e41-8dbe-2e94a0ea0fb8" providerId="ADAL" clId="{AC5E3DA5-CD29-4BC1-B857-7708A21A9B37}" dt="2024-12-06T03:57:02.972" v="229" actId="20577"/>
          <ac:spMkLst>
            <pc:docMk/>
            <pc:sldMk cId="3349895501" sldId="413"/>
            <ac:spMk id="3" creationId="{18618CDE-DD59-060C-5251-39C462B74181}"/>
          </ac:spMkLst>
        </pc:spChg>
      </pc:sldChg>
      <pc:sldChg chg="modSp mod">
        <pc:chgData name="Anja Delzell" userId="fd2bfb5c-9a10-4e41-8dbe-2e94a0ea0fb8" providerId="ADAL" clId="{AC5E3DA5-CD29-4BC1-B857-7708A21A9B37}" dt="2024-12-06T04:02:11.020" v="320" actId="20577"/>
        <pc:sldMkLst>
          <pc:docMk/>
          <pc:sldMk cId="2275218626" sldId="415"/>
        </pc:sldMkLst>
        <pc:spChg chg="mod">
          <ac:chgData name="Anja Delzell" userId="fd2bfb5c-9a10-4e41-8dbe-2e94a0ea0fb8" providerId="ADAL" clId="{AC5E3DA5-CD29-4BC1-B857-7708A21A9B37}" dt="2024-12-06T04:02:11.020" v="320" actId="20577"/>
          <ac:spMkLst>
            <pc:docMk/>
            <pc:sldMk cId="2275218626" sldId="415"/>
            <ac:spMk id="3" creationId="{1EB52ABF-D0F2-342E-E8F3-423A91B5DEE9}"/>
          </ac:spMkLst>
        </pc:spChg>
      </pc:sldChg>
      <pc:sldChg chg="addSp modSp mod">
        <pc:chgData name="Anja Delzell" userId="fd2bfb5c-9a10-4e41-8dbe-2e94a0ea0fb8" providerId="ADAL" clId="{AC5E3DA5-CD29-4BC1-B857-7708A21A9B37}" dt="2024-12-06T03:50:21.580" v="94" actId="20577"/>
        <pc:sldMkLst>
          <pc:docMk/>
          <pc:sldMk cId="1214553503" sldId="416"/>
        </pc:sldMkLst>
        <pc:spChg chg="add mod">
          <ac:chgData name="Anja Delzell" userId="fd2bfb5c-9a10-4e41-8dbe-2e94a0ea0fb8" providerId="ADAL" clId="{AC5E3DA5-CD29-4BC1-B857-7708A21A9B37}" dt="2024-12-06T03:50:21.580" v="94" actId="20577"/>
          <ac:spMkLst>
            <pc:docMk/>
            <pc:sldMk cId="1214553503" sldId="416"/>
            <ac:spMk id="2" creationId="{EA2F7316-1D1B-AB10-8FCA-EBFE2A9DF53A}"/>
          </ac:spMkLst>
        </pc:spChg>
        <pc:spChg chg="mod">
          <ac:chgData name="Anja Delzell" userId="fd2bfb5c-9a10-4e41-8dbe-2e94a0ea0fb8" providerId="ADAL" clId="{AC5E3DA5-CD29-4BC1-B857-7708A21A9B37}" dt="2024-12-06T03:48:56.270" v="36" actId="14100"/>
          <ac:spMkLst>
            <pc:docMk/>
            <pc:sldMk cId="1214553503" sldId="416"/>
            <ac:spMk id="4" creationId="{A1F9A225-568A-4200-3F86-E2F2E13AF272}"/>
          </ac:spMkLst>
        </pc:spChg>
      </pc:sldChg>
      <pc:sldChg chg="del">
        <pc:chgData name="Anja Delzell" userId="fd2bfb5c-9a10-4e41-8dbe-2e94a0ea0fb8" providerId="ADAL" clId="{AC5E3DA5-CD29-4BC1-B857-7708A21A9B37}" dt="2024-12-06T03:46:46.772" v="0" actId="2696"/>
        <pc:sldMkLst>
          <pc:docMk/>
          <pc:sldMk cId="2352175238" sldId="417"/>
        </pc:sldMkLst>
      </pc:sldChg>
      <pc:sldChg chg="del">
        <pc:chgData name="Anja Delzell" userId="fd2bfb5c-9a10-4e41-8dbe-2e94a0ea0fb8" providerId="ADAL" clId="{AC5E3DA5-CD29-4BC1-B857-7708A21A9B37}" dt="2024-12-06T03:46:50.501" v="1" actId="2696"/>
        <pc:sldMkLst>
          <pc:docMk/>
          <pc:sldMk cId="2007969016" sldId="418"/>
        </pc:sldMkLst>
      </pc:sldChg>
      <pc:sldChg chg="del">
        <pc:chgData name="Anja Delzell" userId="fd2bfb5c-9a10-4e41-8dbe-2e94a0ea0fb8" providerId="ADAL" clId="{AC5E3DA5-CD29-4BC1-B857-7708A21A9B37}" dt="2024-12-06T03:46:53.715" v="2" actId="2696"/>
        <pc:sldMkLst>
          <pc:docMk/>
          <pc:sldMk cId="2694700117" sldId="419"/>
        </pc:sldMkLst>
      </pc:sldChg>
      <pc:sldChg chg="addSp delSp modSp mod">
        <pc:chgData name="Anja Delzell" userId="fd2bfb5c-9a10-4e41-8dbe-2e94a0ea0fb8" providerId="ADAL" clId="{AC5E3DA5-CD29-4BC1-B857-7708A21A9B37}" dt="2024-12-06T03:47:09.121" v="5" actId="1076"/>
        <pc:sldMkLst>
          <pc:docMk/>
          <pc:sldMk cId="1143968503" sldId="421"/>
        </pc:sldMkLst>
        <pc:spChg chg="del">
          <ac:chgData name="Anja Delzell" userId="fd2bfb5c-9a10-4e41-8dbe-2e94a0ea0fb8" providerId="ADAL" clId="{AC5E3DA5-CD29-4BC1-B857-7708A21A9B37}" dt="2024-12-06T03:47:01.807" v="3" actId="478"/>
          <ac:spMkLst>
            <pc:docMk/>
            <pc:sldMk cId="1143968503" sldId="421"/>
            <ac:spMk id="3" creationId="{CC1FF877-E961-4128-DA52-83F9ECEE6268}"/>
          </ac:spMkLst>
        </pc:spChg>
        <pc:spChg chg="add del mod">
          <ac:chgData name="Anja Delzell" userId="fd2bfb5c-9a10-4e41-8dbe-2e94a0ea0fb8" providerId="ADAL" clId="{AC5E3DA5-CD29-4BC1-B857-7708A21A9B37}" dt="2024-12-06T03:47:04.741" v="4" actId="478"/>
          <ac:spMkLst>
            <pc:docMk/>
            <pc:sldMk cId="1143968503" sldId="421"/>
            <ac:spMk id="6" creationId="{D9878005-004B-3C2E-6D16-92D6A2CD1490}"/>
          </ac:spMkLst>
        </pc:spChg>
        <pc:picChg chg="mod">
          <ac:chgData name="Anja Delzell" userId="fd2bfb5c-9a10-4e41-8dbe-2e94a0ea0fb8" providerId="ADAL" clId="{AC5E3DA5-CD29-4BC1-B857-7708A21A9B37}" dt="2024-12-06T03:47:09.121" v="5" actId="1076"/>
          <ac:picMkLst>
            <pc:docMk/>
            <pc:sldMk cId="1143968503" sldId="421"/>
            <ac:picMk id="1026" creationId="{137013E8-C1C8-178D-189D-01D74A19D56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8F6756E-81DA-9FAC-70D8-556F658BDD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BEDD12-BCD5-485B-BCBC-34BB01D7923C}" type="datetimeFigureOut">
              <a:rPr lang="en-US" smtClean="0"/>
              <a:t>12/5/2024</a:t>
            </a:fld>
            <a:endParaRPr lang="en-US" dirty="0"/>
          </a:p>
        </p:txBody>
      </p:sp>
      <p:sp>
        <p:nvSpPr>
          <p:cNvPr id="6" name="Slide Number Placeholder 5">
            <a:extLst>
              <a:ext uri="{FF2B5EF4-FFF2-40B4-BE49-F238E27FC236}">
                <a16:creationId xmlns:a16="http://schemas.microsoft.com/office/drawing/2014/main" id="{A771D415-D05A-7067-CCD3-457153D96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C230DF-5933-439D-898F-38E9AC9BA688}" type="slidenum">
              <a:rPr lang="en-US" smtClean="0"/>
              <a:t>‹#›</a:t>
            </a:fld>
            <a:endParaRPr lang="en-US" dirty="0"/>
          </a:p>
        </p:txBody>
      </p:sp>
      <p:sp>
        <p:nvSpPr>
          <p:cNvPr id="7" name="Footer Placeholder 6">
            <a:extLst>
              <a:ext uri="{FF2B5EF4-FFF2-40B4-BE49-F238E27FC236}">
                <a16:creationId xmlns:a16="http://schemas.microsoft.com/office/drawing/2014/main" id="{B97095E3-54D2-CFD2-4F49-7536FC8641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8" name="Header Placeholder 7">
            <a:extLst>
              <a:ext uri="{FF2B5EF4-FFF2-40B4-BE49-F238E27FC236}">
                <a16:creationId xmlns:a16="http://schemas.microsoft.com/office/drawing/2014/main" id="{521EE01A-C0B5-5ECF-96DD-768F86AA15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7A52F-9D89-7442-A8E9-48D1527B5F6B}" type="datetimeFigureOut">
              <a:rPr lang="en-US" smtClean="0"/>
              <a:t>12/5/2024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C7E07-3C67-C64C-8DA0-0404F6303970}" type="slidenum">
              <a:rPr lang="en-US" smtClean="0"/>
              <a:t>‹#›</a:t>
            </a:fld>
            <a:endParaRPr lang="en-US" dirty="0"/>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a:t>
            </a:fld>
            <a:endParaRPr lang="en-US" dirty="0"/>
          </a:p>
        </p:txBody>
      </p:sp>
    </p:spTree>
    <p:extLst>
      <p:ext uri="{BB962C8B-B14F-4D97-AF65-F5344CB8AC3E}">
        <p14:creationId xmlns:p14="http://schemas.microsoft.com/office/powerpoint/2010/main" val="10924538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12</a:t>
            </a:fld>
            <a:endParaRPr lang="en-US" dirty="0"/>
          </a:p>
        </p:txBody>
      </p:sp>
    </p:spTree>
    <p:extLst>
      <p:ext uri="{BB962C8B-B14F-4D97-AF65-F5344CB8AC3E}">
        <p14:creationId xmlns:p14="http://schemas.microsoft.com/office/powerpoint/2010/main" val="501160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13</a:t>
            </a:fld>
            <a:endParaRPr lang="en-US" dirty="0"/>
          </a:p>
        </p:txBody>
      </p:sp>
    </p:spTree>
    <p:extLst>
      <p:ext uri="{BB962C8B-B14F-4D97-AF65-F5344CB8AC3E}">
        <p14:creationId xmlns:p14="http://schemas.microsoft.com/office/powerpoint/2010/main" val="2994759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14</a:t>
            </a:fld>
            <a:endParaRPr lang="en-US" dirty="0"/>
          </a:p>
        </p:txBody>
      </p:sp>
    </p:spTree>
    <p:extLst>
      <p:ext uri="{BB962C8B-B14F-4D97-AF65-F5344CB8AC3E}">
        <p14:creationId xmlns:p14="http://schemas.microsoft.com/office/powerpoint/2010/main" val="6345968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650DF9-0444-EAD7-B48D-A639270E03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6F6F55-A827-429D-550B-4E11313F36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7705F68-9718-8545-FCBC-AF232D10CC5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02AB40C-5DAF-EB1E-D19A-41EB505448A1}"/>
              </a:ext>
            </a:extLst>
          </p:cNvPr>
          <p:cNvSpPr>
            <a:spLocks noGrp="1"/>
          </p:cNvSpPr>
          <p:nvPr>
            <p:ph type="sldNum" sz="quarter" idx="5"/>
          </p:nvPr>
        </p:nvSpPr>
        <p:spPr/>
        <p:txBody>
          <a:bodyPr/>
          <a:lstStyle/>
          <a:p>
            <a:fld id="{A89C7E07-3C67-C64C-8DA0-0404F6303970}" type="slidenum">
              <a:rPr lang="en-US" smtClean="0"/>
              <a:t>15</a:t>
            </a:fld>
            <a:endParaRPr lang="en-US" dirty="0"/>
          </a:p>
        </p:txBody>
      </p:sp>
    </p:spTree>
    <p:extLst>
      <p:ext uri="{BB962C8B-B14F-4D97-AF65-F5344CB8AC3E}">
        <p14:creationId xmlns:p14="http://schemas.microsoft.com/office/powerpoint/2010/main" val="19948658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E5912A-DCF1-3403-9415-BA9D4E4667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DCBE8C-038A-2E29-234B-D8798C1ADC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4834FB-6C4A-D8AB-FDF5-E409A65D7BB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9FF7AE5-D55F-B445-EF11-13169233F741}"/>
              </a:ext>
            </a:extLst>
          </p:cNvPr>
          <p:cNvSpPr>
            <a:spLocks noGrp="1"/>
          </p:cNvSpPr>
          <p:nvPr>
            <p:ph type="sldNum" sz="quarter" idx="5"/>
          </p:nvPr>
        </p:nvSpPr>
        <p:spPr/>
        <p:txBody>
          <a:bodyPr/>
          <a:lstStyle/>
          <a:p>
            <a:fld id="{A89C7E07-3C67-C64C-8DA0-0404F6303970}" type="slidenum">
              <a:rPr lang="en-US" smtClean="0"/>
              <a:t>16</a:t>
            </a:fld>
            <a:endParaRPr lang="en-US" dirty="0"/>
          </a:p>
        </p:txBody>
      </p:sp>
    </p:spTree>
    <p:extLst>
      <p:ext uri="{BB962C8B-B14F-4D97-AF65-F5344CB8AC3E}">
        <p14:creationId xmlns:p14="http://schemas.microsoft.com/office/powerpoint/2010/main" val="1086196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18</a:t>
            </a:fld>
            <a:endParaRPr lang="en-US" dirty="0"/>
          </a:p>
        </p:txBody>
      </p:sp>
    </p:spTree>
    <p:extLst>
      <p:ext uri="{BB962C8B-B14F-4D97-AF65-F5344CB8AC3E}">
        <p14:creationId xmlns:p14="http://schemas.microsoft.com/office/powerpoint/2010/main" val="1765923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2</a:t>
            </a:fld>
            <a:endParaRPr lang="en-US" dirty="0"/>
          </a:p>
        </p:txBody>
      </p:sp>
    </p:spTree>
    <p:extLst>
      <p:ext uri="{BB962C8B-B14F-4D97-AF65-F5344CB8AC3E}">
        <p14:creationId xmlns:p14="http://schemas.microsoft.com/office/powerpoint/2010/main" val="3113416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3</a:t>
            </a:fld>
            <a:endParaRPr lang="en-US" dirty="0"/>
          </a:p>
        </p:txBody>
      </p:sp>
    </p:spTree>
    <p:extLst>
      <p:ext uri="{BB962C8B-B14F-4D97-AF65-F5344CB8AC3E}">
        <p14:creationId xmlns:p14="http://schemas.microsoft.com/office/powerpoint/2010/main" val="3576248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4</a:t>
            </a:fld>
            <a:endParaRPr lang="en-US" dirty="0"/>
          </a:p>
        </p:txBody>
      </p:sp>
    </p:spTree>
    <p:extLst>
      <p:ext uri="{BB962C8B-B14F-4D97-AF65-F5344CB8AC3E}">
        <p14:creationId xmlns:p14="http://schemas.microsoft.com/office/powerpoint/2010/main" val="39082765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BC04D-2568-C19F-6211-ABA7996CBC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BD96A4-D432-FA69-5E46-4DF91D77CA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639921-CFBB-DE6F-31EB-81B758CA026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453E3F8-8185-F97B-2F08-1F44FCE2A5AB}"/>
              </a:ext>
            </a:extLst>
          </p:cNvPr>
          <p:cNvSpPr>
            <a:spLocks noGrp="1"/>
          </p:cNvSpPr>
          <p:nvPr>
            <p:ph type="sldNum" sz="quarter" idx="5"/>
          </p:nvPr>
        </p:nvSpPr>
        <p:spPr/>
        <p:txBody>
          <a:bodyPr/>
          <a:lstStyle/>
          <a:p>
            <a:fld id="{A89C7E07-3C67-C64C-8DA0-0404F6303970}" type="slidenum">
              <a:rPr lang="en-US" smtClean="0"/>
              <a:t>6</a:t>
            </a:fld>
            <a:endParaRPr lang="en-US" dirty="0"/>
          </a:p>
        </p:txBody>
      </p:sp>
    </p:spTree>
    <p:extLst>
      <p:ext uri="{BB962C8B-B14F-4D97-AF65-F5344CB8AC3E}">
        <p14:creationId xmlns:p14="http://schemas.microsoft.com/office/powerpoint/2010/main" val="37277777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7</a:t>
            </a:fld>
            <a:endParaRPr lang="en-US" dirty="0"/>
          </a:p>
        </p:txBody>
      </p:sp>
    </p:spTree>
    <p:extLst>
      <p:ext uri="{BB962C8B-B14F-4D97-AF65-F5344CB8AC3E}">
        <p14:creationId xmlns:p14="http://schemas.microsoft.com/office/powerpoint/2010/main" val="2386183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6F4FC7-FE85-E561-93D3-B5F91F1ADD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2EE72F-D26C-7EEA-5AE8-85FF6AC62E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5A2A0C-7FB8-6F1C-C628-BFEBA0F342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C6ACC79-1BA0-8513-50EA-67BE59B7AD7D}"/>
              </a:ext>
            </a:extLst>
          </p:cNvPr>
          <p:cNvSpPr>
            <a:spLocks noGrp="1"/>
          </p:cNvSpPr>
          <p:nvPr>
            <p:ph type="sldNum" sz="quarter" idx="5"/>
          </p:nvPr>
        </p:nvSpPr>
        <p:spPr/>
        <p:txBody>
          <a:bodyPr/>
          <a:lstStyle/>
          <a:p>
            <a:fld id="{A89C7E07-3C67-C64C-8DA0-0404F6303970}" type="slidenum">
              <a:rPr lang="en-US" smtClean="0"/>
              <a:t>8</a:t>
            </a:fld>
            <a:endParaRPr lang="en-US" dirty="0"/>
          </a:p>
        </p:txBody>
      </p:sp>
    </p:spTree>
    <p:extLst>
      <p:ext uri="{BB962C8B-B14F-4D97-AF65-F5344CB8AC3E}">
        <p14:creationId xmlns:p14="http://schemas.microsoft.com/office/powerpoint/2010/main" val="8522934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DDF7D-198A-911E-3AF1-0817AD9BA9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22C494-B23B-9BB5-6B49-5F87D8629F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96DD12-B9B1-954C-D333-F47005C7289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47E5C51-6AAC-29FA-5AD8-2C6B20B49D96}"/>
              </a:ext>
            </a:extLst>
          </p:cNvPr>
          <p:cNvSpPr>
            <a:spLocks noGrp="1"/>
          </p:cNvSpPr>
          <p:nvPr>
            <p:ph type="sldNum" sz="quarter" idx="5"/>
          </p:nvPr>
        </p:nvSpPr>
        <p:spPr/>
        <p:txBody>
          <a:bodyPr/>
          <a:lstStyle/>
          <a:p>
            <a:fld id="{A89C7E07-3C67-C64C-8DA0-0404F6303970}" type="slidenum">
              <a:rPr lang="en-US" smtClean="0"/>
              <a:t>9</a:t>
            </a:fld>
            <a:endParaRPr lang="en-US" dirty="0"/>
          </a:p>
        </p:txBody>
      </p:sp>
    </p:spTree>
    <p:extLst>
      <p:ext uri="{BB962C8B-B14F-4D97-AF65-F5344CB8AC3E}">
        <p14:creationId xmlns:p14="http://schemas.microsoft.com/office/powerpoint/2010/main" val="3606364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815ED-6503-2AD9-148A-E9C54954AA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8B03B5-936A-4C82-67CF-71E269FE60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365862-3B9A-AE19-4F6F-21C55BC9AE3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C313DB9-AF5D-FBC8-4BF9-1EB3B73A7C62}"/>
              </a:ext>
            </a:extLst>
          </p:cNvPr>
          <p:cNvSpPr>
            <a:spLocks noGrp="1"/>
          </p:cNvSpPr>
          <p:nvPr>
            <p:ph type="sldNum" sz="quarter" idx="5"/>
          </p:nvPr>
        </p:nvSpPr>
        <p:spPr/>
        <p:txBody>
          <a:bodyPr/>
          <a:lstStyle/>
          <a:p>
            <a:fld id="{A89C7E07-3C67-C64C-8DA0-0404F6303970}" type="slidenum">
              <a:rPr lang="en-US" smtClean="0"/>
              <a:t>11</a:t>
            </a:fld>
            <a:endParaRPr lang="en-US" dirty="0"/>
          </a:p>
        </p:txBody>
      </p:sp>
    </p:spTree>
    <p:extLst>
      <p:ext uri="{BB962C8B-B14F-4D97-AF65-F5344CB8AC3E}">
        <p14:creationId xmlns:p14="http://schemas.microsoft.com/office/powerpoint/2010/main" val="2821194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41327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tx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F555767-B3D8-BD57-1D42-7F6E1E66892B}"/>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9" name="Freeform 13">
              <a:extLst>
                <a:ext uri="{FF2B5EF4-FFF2-40B4-BE49-F238E27FC236}">
                  <a16:creationId xmlns:a16="http://schemas.microsoft.com/office/drawing/2014/main" id="{BC972B6D-098C-52F6-E990-52623B368FB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5" name="Freeform 14">
              <a:extLst>
                <a:ext uri="{FF2B5EF4-FFF2-40B4-BE49-F238E27FC236}">
                  <a16:creationId xmlns:a16="http://schemas.microsoft.com/office/drawing/2014/main" id="{3F0D3EE3-9A8C-531D-1EEE-1AFAB9F3BCA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7" name="Freeform 15">
              <a:extLst>
                <a:ext uri="{FF2B5EF4-FFF2-40B4-BE49-F238E27FC236}">
                  <a16:creationId xmlns:a16="http://schemas.microsoft.com/office/drawing/2014/main" id="{A2BE192C-1768-890B-EC1B-5ED6E1F8259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3661409" y="4661717"/>
            <a:ext cx="7936230" cy="138076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3670935"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584005"/>
            <a:ext cx="2825115" cy="3999060"/>
          </a:xfrm>
        </p:spPr>
        <p:txBody>
          <a:bodyPr lIns="0" tIns="274320">
            <a:normAutofit/>
          </a:bodyPr>
          <a:lstStyle>
            <a:lvl1pPr marL="0" indent="0">
              <a:spcBef>
                <a:spcPts val="1800"/>
              </a:spcBef>
              <a:buFont typeface="Arial" panose="020B0604020202020204" pitchFamily="34" charset="0"/>
              <a:buNone/>
              <a:defRPr sz="2000"/>
            </a:lvl1pPr>
            <a:lvl2pPr marL="457200" indent="0">
              <a:spcBef>
                <a:spcPts val="1800"/>
              </a:spcBef>
              <a:buNone/>
              <a:defRPr sz="2000"/>
            </a:lvl2pPr>
            <a:lvl3pPr marL="914400" indent="0">
              <a:spcBef>
                <a:spcPts val="1800"/>
              </a:spcBef>
              <a:buNone/>
              <a:defRPr sz="2000"/>
            </a:lvl3pPr>
            <a:lvl4pPr marL="1371600" indent="0">
              <a:spcBef>
                <a:spcPts val="1800"/>
              </a:spcBef>
              <a:buNone/>
              <a:defRPr sz="2000"/>
            </a:lvl4pPr>
            <a:lvl5pPr marL="1828800" indent="0">
              <a:spcBef>
                <a:spcPts val="1800"/>
              </a:spcBef>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3670934" y="584005"/>
            <a:ext cx="7926705" cy="399906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2244329111"/>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198408"/>
            <a:ext cx="10972800" cy="1574317"/>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595523" y="2676525"/>
            <a:ext cx="5746750" cy="359747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7620000" y="2676525"/>
            <a:ext cx="3947160" cy="3597470"/>
          </a:xfrm>
        </p:spPr>
        <p:txBody>
          <a:bodyPr lIns="0">
            <a:normAutofit/>
          </a:bodyPr>
          <a:lstStyle>
            <a:lvl1pPr marL="342900" indent="-342900">
              <a:spcBef>
                <a:spcPts val="1800"/>
              </a:spcBef>
              <a:buFont typeface="Arial" panose="020B0604020202020204" pitchFamily="34" charset="0"/>
              <a:buChar char="•"/>
              <a:defRPr sz="2000"/>
            </a:lvl1pPr>
            <a:lvl2pPr>
              <a:spcBef>
                <a:spcPts val="18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649744719"/>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2">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02400"/>
            <a:ext cx="10972800" cy="1570325"/>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9" name="Table Placeholder 2">
            <a:extLst>
              <a:ext uri="{FF2B5EF4-FFF2-40B4-BE49-F238E27FC236}">
                <a16:creationId xmlns:a16="http://schemas.microsoft.com/office/drawing/2014/main" id="{1506B022-475A-6647-98FF-D5C319A0C7C4}"/>
              </a:ext>
            </a:extLst>
          </p:cNvPr>
          <p:cNvSpPr>
            <a:spLocks noGrp="1"/>
          </p:cNvSpPr>
          <p:nvPr>
            <p:ph type="tbl" sz="quarter" idx="10"/>
          </p:nvPr>
        </p:nvSpPr>
        <p:spPr>
          <a:xfrm>
            <a:off x="594360" y="2628629"/>
            <a:ext cx="10972800" cy="3636740"/>
          </a:xfrm>
        </p:spPr>
        <p:txBody>
          <a:bodyPr>
            <a:noAutofit/>
          </a:bodyPr>
          <a:lstStyle>
            <a:lvl1pPr>
              <a:defRPr/>
            </a:lvl1pPr>
          </a:lstStyle>
          <a:p>
            <a:r>
              <a:rPr lang="en-US"/>
              <a:t>Click icon to add table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410957"/>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594360"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flipH="1" flipV="1">
            <a:off x="6092752" y="0"/>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594360"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4" name="Straight Connector 3">
            <a:extLst>
              <a:ext uri="{FF2B5EF4-FFF2-40B4-BE49-F238E27FC236}">
                <a16:creationId xmlns:a16="http://schemas.microsoft.com/office/drawing/2014/main" id="{58B149C6-5AAC-B8E5-5411-EA38821F6754}"/>
              </a:ext>
              <a:ext uri="{C183D7F6-B498-43B3-948B-1728B52AA6E4}">
                <adec:decorative xmlns:adec="http://schemas.microsoft.com/office/drawing/2017/decorative" val="1"/>
              </a:ext>
            </a:extLst>
          </p:cNvPr>
          <p:cNvCxnSpPr>
            <a:cxnSpLocks/>
          </p:cNvCxnSpPr>
          <p:nvPr userDrawn="1"/>
        </p:nvCxnSpPr>
        <p:spPr>
          <a:xfrm>
            <a:off x="594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69273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06C6F65-35CD-D64B-992A-0C1C1E00384D}"/>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7" name="AutoShape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8" name="Freeform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9" name="Freeform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0" name="Freeform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2" name="Title 1">
            <a:extLst>
              <a:ext uri="{FF2B5EF4-FFF2-40B4-BE49-F238E27FC236}">
                <a16:creationId xmlns:a16="http://schemas.microsoft.com/office/drawing/2014/main" id="{39F93F26-ED5C-E74E-BFBD-E3054DC1B9C1}"/>
              </a:ext>
            </a:extLst>
          </p:cNvPr>
          <p:cNvSpPr>
            <a:spLocks noGrp="1"/>
          </p:cNvSpPr>
          <p:nvPr>
            <p:ph type="title" hasCustomPrompt="1"/>
          </p:nvPr>
        </p:nvSpPr>
        <p:spPr>
          <a:xfrm>
            <a:off x="594360" y="189572"/>
            <a:ext cx="6787747" cy="1593507"/>
          </a:xfrm>
          <a:prstGeom prst="rect">
            <a:avLst/>
          </a:prstGeom>
        </p:spPr>
        <p:txBody>
          <a:bodyPr lIns="0" tIns="0" rIns="0" bIns="0" anchor="b" anchorCtr="0">
            <a:noAutofit/>
          </a:bodyPr>
          <a:lstStyle>
            <a:lvl1pPr>
              <a:defRPr sz="4400" b="1" i="0" spc="50" baseline="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186153BD-9D2B-47EB-3553-1D3F6663B2A3}"/>
              </a:ext>
            </a:extLst>
          </p:cNvPr>
          <p:cNvSpPr>
            <a:spLocks noGrp="1"/>
          </p:cNvSpPr>
          <p:nvPr>
            <p:ph sz="quarter" idx="13" hasCustomPrompt="1"/>
          </p:nvPr>
        </p:nvSpPr>
        <p:spPr>
          <a:xfrm>
            <a:off x="594359" y="2281918"/>
            <a:ext cx="6787747" cy="3708517"/>
          </a:xfrm>
        </p:spPr>
        <p:txBody>
          <a:bodyPr lIns="0" tIns="228600" rIns="0" bIns="0">
            <a:normAutofit/>
          </a:bodyPr>
          <a:lstStyle>
            <a:lvl1pPr marL="283464" indent="-283464">
              <a:lnSpc>
                <a:spcPct val="80000"/>
              </a:lnSpc>
              <a:spcBef>
                <a:spcPts val="2200"/>
              </a:spcBef>
              <a:buFont typeface="Arial" panose="020B0604020202020204" pitchFamily="34" charset="0"/>
              <a:buChar char="•"/>
              <a:defRPr lang="en-US" sz="2400" b="1" i="0" kern="1200" dirty="0">
                <a:solidFill>
                  <a:schemeClr val="tx2">
                    <a:lumMod val="75000"/>
                  </a:schemeClr>
                </a:solidFill>
                <a:latin typeface="+mn-lt"/>
                <a:ea typeface="+mn-ea"/>
                <a:cs typeface="+mn-cs"/>
              </a:defRPr>
            </a:lvl1pPr>
            <a:lvl2pPr indent="-283464">
              <a:spcBef>
                <a:spcPts val="6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3" name="Slide Number Placeholder 42">
            <a:extLst>
              <a:ext uri="{FF2B5EF4-FFF2-40B4-BE49-F238E27FC236}">
                <a16:creationId xmlns:a16="http://schemas.microsoft.com/office/drawing/2014/main" id="{D80CCC8F-9CF1-9621-04EB-DFA68FEE42D2}"/>
              </a:ext>
            </a:extLst>
          </p:cNvPr>
          <p:cNvSpPr>
            <a:spLocks noGrp="1"/>
          </p:cNvSpPr>
          <p:nvPr>
            <p:ph type="sldNum" sz="quarter" idx="26"/>
          </p:nvPr>
        </p:nvSpPr>
        <p:spPr/>
        <p:txBody>
          <a:bodyPr/>
          <a:lstStyle/>
          <a:p>
            <a:fld id="{294A09A9-5501-47C1-A89A-A340965A2BE2}" type="slidenum">
              <a:rPr lang="en-US" smtClean="0"/>
              <a:pPr/>
              <a:t>‹#›</a:t>
            </a:fld>
            <a:endParaRPr lang="en-US" dirty="0">
              <a:latin typeface="+mn-lt"/>
            </a:endParaRPr>
          </a:p>
        </p:txBody>
      </p:sp>
      <p:sp>
        <p:nvSpPr>
          <p:cNvPr id="42" name="Date Placeholder 41">
            <a:extLst>
              <a:ext uri="{FF2B5EF4-FFF2-40B4-BE49-F238E27FC236}">
                <a16:creationId xmlns:a16="http://schemas.microsoft.com/office/drawing/2014/main" id="{29CE2856-DB8F-5603-C085-74C70560FAC8}"/>
              </a:ext>
            </a:extLst>
          </p:cNvPr>
          <p:cNvSpPr>
            <a:spLocks noGrp="1"/>
          </p:cNvSpPr>
          <p:nvPr>
            <p:ph type="dt" sz="half" idx="25"/>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979826C1-7A52-DA25-F422-EE62DED7D1B6}"/>
              </a:ext>
              <a:ext uri="{C183D7F6-B498-43B3-948B-1728B52AA6E4}">
                <adec:decorative xmlns:adec="http://schemas.microsoft.com/office/drawing/2017/decorative" val="1"/>
              </a:ext>
            </a:extLst>
          </p:cNvPr>
          <p:cNvCxnSpPr>
            <a:cxnSpLocks/>
          </p:cNvCxnSpPr>
          <p:nvPr userDrawn="1"/>
        </p:nvCxnSpPr>
        <p:spPr>
          <a:xfrm>
            <a:off x="594360" y="2148840"/>
            <a:ext cx="2130552" cy="0"/>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18089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79D0555-EBDC-B53A-212D-A5921795FEC8}"/>
              </a:ext>
            </a:extLst>
          </p:cNvPr>
          <p:cNvSpPr>
            <a:spLocks noGrp="1"/>
          </p:cNvSpPr>
          <p:nvPr>
            <p:ph type="pic" sz="quarter" idx="13"/>
          </p:nvPr>
        </p:nvSpPr>
        <p:spPr>
          <a:xfrm>
            <a:off x="0" y="0"/>
            <a:ext cx="12192000" cy="6880543"/>
          </a:xfrm>
          <a:custGeom>
            <a:avLst/>
            <a:gdLst>
              <a:gd name="connsiteX0" fmla="*/ 6309360 w 12192000"/>
              <a:gd name="connsiteY0" fmla="*/ 3951843 h 6880543"/>
              <a:gd name="connsiteX1" fmla="*/ 6309360 w 12192000"/>
              <a:gd name="connsiteY1" fmla="*/ 4052427 h 6880543"/>
              <a:gd name="connsiteX2" fmla="*/ 8442960 w 12192000"/>
              <a:gd name="connsiteY2" fmla="*/ 4052427 h 6880543"/>
              <a:gd name="connsiteX3" fmla="*/ 8442960 w 12192000"/>
              <a:gd name="connsiteY3" fmla="*/ 3951843 h 6880543"/>
              <a:gd name="connsiteX4" fmla="*/ 0 w 12192000"/>
              <a:gd name="connsiteY4" fmla="*/ 0 h 6880543"/>
              <a:gd name="connsiteX5" fmla="*/ 12192000 w 12192000"/>
              <a:gd name="connsiteY5" fmla="*/ 0 h 6880543"/>
              <a:gd name="connsiteX6" fmla="*/ 12192000 w 12192000"/>
              <a:gd name="connsiteY6" fmla="*/ 6880543 h 6880543"/>
              <a:gd name="connsiteX7" fmla="*/ 0 w 12192000"/>
              <a:gd name="connsiteY7" fmla="*/ 6880543 h 688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80543">
                <a:moveTo>
                  <a:pt x="6309360" y="3951843"/>
                </a:moveTo>
                <a:lnTo>
                  <a:pt x="6309360" y="4052427"/>
                </a:lnTo>
                <a:lnTo>
                  <a:pt x="8442960" y="4052427"/>
                </a:lnTo>
                <a:lnTo>
                  <a:pt x="8442960" y="3951843"/>
                </a:lnTo>
                <a:close/>
                <a:moveTo>
                  <a:pt x="0" y="0"/>
                </a:moveTo>
                <a:lnTo>
                  <a:pt x="12192000" y="0"/>
                </a:lnTo>
                <a:lnTo>
                  <a:pt x="12192000" y="6880543"/>
                </a:lnTo>
                <a:lnTo>
                  <a:pt x="0" y="6880543"/>
                </a:lnTo>
                <a:close/>
              </a:path>
            </a:pathLst>
          </a:custGeom>
        </p:spPr>
        <p:txBody>
          <a:bodyPr wrap="square" tIns="182880">
            <a:noAutofit/>
          </a:bodyPr>
          <a:lstStyle>
            <a:lvl1pPr marL="0" indent="0" algn="ctr">
              <a:buNone/>
              <a:defRPr sz="2000">
                <a:solidFill>
                  <a:schemeClr val="tx1"/>
                </a:solidFill>
              </a:defRPr>
            </a:lvl1pPr>
          </a:lstStyle>
          <a:p>
            <a:r>
              <a:rPr lang="en-US"/>
              <a:t>Click icon to add picture</a:t>
            </a:r>
            <a:endParaRPr lang="en-US" dirty="0"/>
          </a:p>
        </p:txBody>
      </p:sp>
      <p:sp>
        <p:nvSpPr>
          <p:cNvPr id="18" name="Title 1">
            <a:extLst>
              <a:ext uri="{FF2B5EF4-FFF2-40B4-BE49-F238E27FC236}">
                <a16:creationId xmlns:a16="http://schemas.microsoft.com/office/drawing/2014/main" id="{8D492973-78E3-D34E-835E-CF2D4517016D}"/>
              </a:ext>
            </a:extLst>
          </p:cNvPr>
          <p:cNvSpPr>
            <a:spLocks noGrp="1"/>
          </p:cNvSpPr>
          <p:nvPr>
            <p:ph type="title" hasCustomPrompt="1"/>
          </p:nvPr>
        </p:nvSpPr>
        <p:spPr>
          <a:xfrm>
            <a:off x="6309359" y="444933"/>
            <a:ext cx="5477479" cy="3291840"/>
          </a:xfrm>
          <a:prstGeom prst="rect">
            <a:avLst/>
          </a:prstGeom>
        </p:spPr>
        <p:txBody>
          <a:bodyPr lIns="0" tIns="0" rIns="0" bIns="0" anchor="b" anchorCtr="0">
            <a:noAutofit/>
          </a:bodyPr>
          <a:lstStyle>
            <a:lvl1pPr>
              <a:defRPr sz="6000" b="1" i="0" baseline="0">
                <a:solidFill>
                  <a:schemeClr val="tx1"/>
                </a:solidFill>
                <a:latin typeface="+mj-lt"/>
              </a:defRPr>
            </a:lvl1pPr>
          </a:lstStyle>
          <a:p>
            <a:r>
              <a:rPr lang="en-US" dirty="0"/>
              <a:t>Click to add title </a:t>
            </a:r>
          </a:p>
        </p:txBody>
      </p:sp>
      <p:sp>
        <p:nvSpPr>
          <p:cNvPr id="7" name="Rectangle 6">
            <a:extLst>
              <a:ext uri="{FF2B5EF4-FFF2-40B4-BE49-F238E27FC236}">
                <a16:creationId xmlns:a16="http://schemas.microsoft.com/office/drawing/2014/main" id="{D96BA398-1ED2-1FCA-63B9-8915A8C7A524}"/>
              </a:ext>
              <a:ext uri="{C183D7F6-B498-43B3-948B-1728B52AA6E4}">
                <adec:decorative xmlns:adec="http://schemas.microsoft.com/office/drawing/2017/decorative" val="1"/>
              </a:ext>
            </a:extLst>
          </p:cNvPr>
          <p:cNvSpPr/>
          <p:nvPr userDrawn="1"/>
        </p:nvSpPr>
        <p:spPr>
          <a:xfrm>
            <a:off x="6309360" y="3951843"/>
            <a:ext cx="2133600" cy="100584"/>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9169562"/>
      </p:ext>
    </p:extLst>
  </p:cSld>
  <p:clrMapOvr>
    <a:masterClrMapping/>
  </p:clrMapOvr>
  <p:extLst>
    <p:ext uri="{DCECCB84-F9BA-43D5-87BE-67443E8EF086}">
      <p15:sldGuideLst xmlns:p15="http://schemas.microsoft.com/office/powerpoint/2012/main">
        <p15:guide id="2" pos="7104">
          <p15:clr>
            <a:srgbClr val="FBAE40"/>
          </p15:clr>
        </p15:guide>
        <p15:guide id="3" pos="4344" userDrawn="1">
          <p15:clr>
            <a:srgbClr val="FBAE40"/>
          </p15:clr>
        </p15:guide>
        <p15:guide id="4" pos="4560" userDrawn="1">
          <p15:clr>
            <a:srgbClr val="FBAE40"/>
          </p15:clr>
        </p15:guide>
        <p15:guide id="8" orient="horz" pos="184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299835" y="43052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sp>
        <p:nvSpPr>
          <p:cNvPr id="6" name="Picture Placeholder 5">
            <a:extLst>
              <a:ext uri="{FF2B5EF4-FFF2-40B4-BE49-F238E27FC236}">
                <a16:creationId xmlns:a16="http://schemas.microsoft.com/office/drawing/2014/main" id="{A9973BC6-F6E5-0B3B-C8AB-0AC4020D4E8B}"/>
              </a:ext>
            </a:extLst>
          </p:cNvPr>
          <p:cNvSpPr>
            <a:spLocks noGrp="1"/>
          </p:cNvSpPr>
          <p:nvPr>
            <p:ph type="pic" sz="quarter" idx="12"/>
          </p:nvPr>
        </p:nvSpPr>
        <p:spPr>
          <a:xfrm>
            <a:off x="0" y="-11113"/>
            <a:ext cx="5791200" cy="6880226"/>
          </a:xfrm>
        </p:spPr>
        <p:txBody>
          <a:bodyPr>
            <a:normAutofit/>
          </a:bodyPr>
          <a:lstStyle>
            <a:lvl1pPr marL="0" indent="0" algn="ctr">
              <a:buNone/>
              <a:defRPr sz="2000"/>
            </a:lvl1pPr>
          </a:lstStyle>
          <a:p>
            <a:r>
              <a:rPr lang="en-US"/>
              <a:t>Click icon to add picture</a:t>
            </a:r>
            <a:endParaRPr lang="en-US" dirty="0"/>
          </a:p>
        </p:txBody>
      </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299835" y="456860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7" name="Straight Connector 6">
            <a:extLst>
              <a:ext uri="{FF2B5EF4-FFF2-40B4-BE49-F238E27FC236}">
                <a16:creationId xmlns:a16="http://schemas.microsoft.com/office/drawing/2014/main" id="{29169ED6-4B82-6844-119F-AC15CDF2D3E5}"/>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87914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mmary 2">
    <p:bg>
      <p:bgPr>
        <a:solidFill>
          <a:schemeClr val="tx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57F1500-1A16-D1EF-4F0C-030852B291FC}"/>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grpSp>
        <p:nvGrpSpPr>
          <p:cNvPr id="10" name="Group 9">
            <a:extLst>
              <a:ext uri="{FF2B5EF4-FFF2-40B4-BE49-F238E27FC236}">
                <a16:creationId xmlns:a16="http://schemas.microsoft.com/office/drawing/2014/main" id="{2D07A0BE-3890-193E-9439-F294E61A71B9}"/>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11" name="Freeform 19">
              <a:extLst>
                <a:ext uri="{FF2B5EF4-FFF2-40B4-BE49-F238E27FC236}">
                  <a16:creationId xmlns:a16="http://schemas.microsoft.com/office/drawing/2014/main" id="{C05217ED-C258-E6CE-BA7F-28A6EA41BCD3}"/>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20">
              <a:extLst>
                <a:ext uri="{FF2B5EF4-FFF2-40B4-BE49-F238E27FC236}">
                  <a16:creationId xmlns:a16="http://schemas.microsoft.com/office/drawing/2014/main" id="{F3E11A1F-14DD-BA35-D7D7-4D4ADEAA348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21">
              <a:extLst>
                <a:ext uri="{FF2B5EF4-FFF2-40B4-BE49-F238E27FC236}">
                  <a16:creationId xmlns:a16="http://schemas.microsoft.com/office/drawing/2014/main" id="{F14541B0-973F-7E21-1019-D2FB83C8C0D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594360" y="102875"/>
            <a:ext cx="10873740" cy="1680205"/>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6FE0DC0-B0D7-F4D6-8038-177AD7A8C211}"/>
              </a:ext>
            </a:extLst>
          </p:cNvPr>
          <p:cNvSpPr>
            <a:spLocks noGrp="1"/>
          </p:cNvSpPr>
          <p:nvPr>
            <p:ph sz="quarter" idx="13" hasCustomPrompt="1"/>
          </p:nvPr>
        </p:nvSpPr>
        <p:spPr>
          <a:xfrm>
            <a:off x="3657600" y="2282008"/>
            <a:ext cx="7810500" cy="3699328"/>
          </a:xfrm>
        </p:spPr>
        <p:txBody>
          <a:bodyPr lIns="0" tIns="228600" rIns="0" bIns="0">
            <a:normAutofit/>
          </a:bodyPr>
          <a:lstStyle>
            <a:lvl1pPr marL="283464" indent="-283464">
              <a:spcBef>
                <a:spcPts val="1800"/>
              </a:spcBef>
              <a:buFont typeface="Arial" panose="020B0604020202020204" pitchFamily="34" charset="0"/>
              <a:buChar char="•"/>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7">
            <a:extLst>
              <a:ext uri="{FF2B5EF4-FFF2-40B4-BE49-F238E27FC236}">
                <a16:creationId xmlns:a16="http://schemas.microsoft.com/office/drawing/2014/main" id="{7ED58739-4346-5104-B1AC-89ED035912AF}"/>
              </a:ext>
            </a:extLst>
          </p:cNvPr>
          <p:cNvSpPr>
            <a:spLocks noGrp="1"/>
          </p:cNvSpPr>
          <p:nvPr>
            <p:ph type="sldNum" sz="quarter" idx="22"/>
          </p:nvPr>
        </p:nvSpPr>
        <p:spPr/>
        <p:txBody>
          <a:bodyPr/>
          <a:lstStyle/>
          <a:p>
            <a:fld id="{294A09A9-5501-47C1-A89A-A340965A2BE2}" type="slidenum">
              <a:rPr lang="en-US" smtClean="0"/>
              <a:pPr/>
              <a:t>‹#›</a:t>
            </a:fld>
            <a:endParaRPr lang="en-US" dirty="0">
              <a:latin typeface="+mn-lt"/>
            </a:endParaRPr>
          </a:p>
        </p:txBody>
      </p:sp>
      <p:sp>
        <p:nvSpPr>
          <p:cNvPr id="5" name="Date Placeholder 4">
            <a:extLst>
              <a:ext uri="{FF2B5EF4-FFF2-40B4-BE49-F238E27FC236}">
                <a16:creationId xmlns:a16="http://schemas.microsoft.com/office/drawing/2014/main" id="{E9272B8D-F380-9F1A-C8E6-BDD2352B1763}"/>
              </a:ext>
            </a:extLst>
          </p:cNvPr>
          <p:cNvSpPr>
            <a:spLocks noGrp="1"/>
          </p:cNvSpPr>
          <p:nvPr>
            <p:ph type="dt" sz="half" idx="21"/>
          </p:nvPr>
        </p:nvSpPr>
        <p:spPr/>
        <p:txBody>
          <a:bodyPr/>
          <a:lstStyle/>
          <a:p>
            <a:endParaRPr lang="en-US" dirty="0">
              <a:latin typeface="+mn-lt"/>
            </a:endParaRPr>
          </a:p>
        </p:txBody>
      </p:sp>
    </p:spTree>
    <p:extLst>
      <p:ext uri="{BB962C8B-B14F-4D97-AF65-F5344CB8AC3E}">
        <p14:creationId xmlns:p14="http://schemas.microsoft.com/office/powerpoint/2010/main" val="140296414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309905"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spTree>
    <p:extLst>
      <p:ext uri="{BB962C8B-B14F-4D97-AF65-F5344CB8AC3E}">
        <p14:creationId xmlns:p14="http://schemas.microsoft.com/office/powerpoint/2010/main" val="2027108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78129"/>
            <a:ext cx="9778365" cy="149459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14DA3C5-63E4-BAFB-1D68-47F71EEEE538}"/>
              </a:ext>
            </a:extLst>
          </p:cNvPr>
          <p:cNvSpPr>
            <a:spLocks noGrp="1"/>
          </p:cNvSpPr>
          <p:nvPr>
            <p:ph sz="quarter" idx="15" hasCustomPrompt="1"/>
          </p:nvPr>
        </p:nvSpPr>
        <p:spPr>
          <a:xfrm>
            <a:off x="594360"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9436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5">
            <a:extLst>
              <a:ext uri="{FF2B5EF4-FFF2-40B4-BE49-F238E27FC236}">
                <a16:creationId xmlns:a16="http://schemas.microsoft.com/office/drawing/2014/main" id="{BD11386D-847E-8CF5-E56A-42E80A65A089}"/>
              </a:ext>
            </a:extLst>
          </p:cNvPr>
          <p:cNvSpPr>
            <a:spLocks noGrp="1"/>
          </p:cNvSpPr>
          <p:nvPr>
            <p:ph sz="quarter" idx="16" hasCustomPrompt="1"/>
          </p:nvPr>
        </p:nvSpPr>
        <p:spPr>
          <a:xfrm>
            <a:off x="5881898"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1056953"/>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2E558A9-6DD6-E21D-3A8F-6707E1DD19F1}"/>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12" name="AutoShape 24">
              <a:extLst>
                <a:ext uri="{FF2B5EF4-FFF2-40B4-BE49-F238E27FC236}">
                  <a16:creationId xmlns:a16="http://schemas.microsoft.com/office/drawing/2014/main" id="{3FC994E4-318C-1E66-B4E4-8F8FD08E098F}"/>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7">
              <a:extLst>
                <a:ext uri="{FF2B5EF4-FFF2-40B4-BE49-F238E27FC236}">
                  <a16:creationId xmlns:a16="http://schemas.microsoft.com/office/drawing/2014/main" id="{17C00E6B-F625-6D6C-8364-9DD9F3C3628F}"/>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8">
              <a:extLst>
                <a:ext uri="{FF2B5EF4-FFF2-40B4-BE49-F238E27FC236}">
                  <a16:creationId xmlns:a16="http://schemas.microsoft.com/office/drawing/2014/main" id="{C6197B87-4F65-7981-9463-84830CD3687F}"/>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8" name="Freeform 9">
              <a:extLst>
                <a:ext uri="{FF2B5EF4-FFF2-40B4-BE49-F238E27FC236}">
                  <a16:creationId xmlns:a16="http://schemas.microsoft.com/office/drawing/2014/main" id="{86AA517C-7217-D864-B7E7-40984A2880D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9" name="Freeform 10">
              <a:extLst>
                <a:ext uri="{FF2B5EF4-FFF2-40B4-BE49-F238E27FC236}">
                  <a16:creationId xmlns:a16="http://schemas.microsoft.com/office/drawing/2014/main" id="{524013C6-491C-CAA2-5BD6-7C73596711C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6318885" y="3499667"/>
            <a:ext cx="4939666" cy="254281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6347460"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457201"/>
            <a:ext cx="5198269" cy="2305050"/>
          </a:xfrm>
        </p:spPr>
        <p:txBody>
          <a:bodyPr lIns="0" tIns="274320">
            <a:normAutofit/>
          </a:bodyPr>
          <a:lstStyle>
            <a:lvl1pPr marL="457200" indent="-457200">
              <a:spcBef>
                <a:spcPts val="1800"/>
              </a:spcBef>
              <a:buFont typeface="+mj-lt"/>
              <a:buAutoNum type="arabicPeriod"/>
              <a:defRPr sz="2000"/>
            </a:lvl1pPr>
            <a:lvl2pPr marL="914400" indent="-457200">
              <a:spcBef>
                <a:spcPts val="1800"/>
              </a:spcBef>
              <a:buFont typeface="+mj-lt"/>
              <a:buAutoNum type="alphaLcPeriod"/>
              <a:defRPr sz="2000"/>
            </a:lvl2pPr>
            <a:lvl3pPr marL="1371600" indent="-457200">
              <a:spcBef>
                <a:spcPts val="1800"/>
              </a:spcBef>
              <a:buFont typeface="+mj-lt"/>
              <a:buAutoNum type="arabicParenR"/>
              <a:defRPr sz="2000"/>
            </a:lvl3pPr>
            <a:lvl4pPr marL="1371600" indent="0">
              <a:spcBef>
                <a:spcPts val="1800"/>
              </a:spcBef>
              <a:buFont typeface="+mj-lt"/>
              <a:buNone/>
              <a:defRPr sz="2000"/>
            </a:lvl4pPr>
            <a:lvl5pPr marL="2286000" indent="-457200">
              <a:spcBef>
                <a:spcPts val="1800"/>
              </a:spcBef>
              <a:buFont typeface="+mj-lt"/>
              <a:buAutoNum type="arabicPeriod"/>
              <a:defRPr sz="2000"/>
            </a:lvl5pPr>
          </a:lstStyle>
          <a:p>
            <a:pPr lvl="0"/>
            <a:r>
              <a:rPr lang="en-US" dirty="0"/>
              <a:t>Click to add content</a:t>
            </a:r>
          </a:p>
          <a:p>
            <a:pPr lvl="1"/>
            <a:r>
              <a:rPr lang="en-US" dirty="0"/>
              <a:t>Second level</a:t>
            </a:r>
          </a:p>
          <a:p>
            <a:pPr lvl="2"/>
            <a:r>
              <a:rPr lang="en-US" dirty="0"/>
              <a:t>Third level</a:t>
            </a:r>
          </a:p>
          <a:p>
            <a:pPr lvl="3"/>
            <a:endParaRPr lang="en-US" dirty="0"/>
          </a:p>
        </p:txBody>
      </p:sp>
      <p:sp>
        <p:nvSpPr>
          <p:cNvPr id="2" name="Content Placeholder 5">
            <a:extLst>
              <a:ext uri="{FF2B5EF4-FFF2-40B4-BE49-F238E27FC236}">
                <a16:creationId xmlns:a16="http://schemas.microsoft.com/office/drawing/2014/main" id="{3AC171DA-232D-44C1-6B93-40BACB298F4B}"/>
              </a:ext>
            </a:extLst>
          </p:cNvPr>
          <p:cNvSpPr>
            <a:spLocks noGrp="1"/>
          </p:cNvSpPr>
          <p:nvPr>
            <p:ph sz="quarter" idx="15" hasCustomPrompt="1"/>
          </p:nvPr>
        </p:nvSpPr>
        <p:spPr>
          <a:xfrm>
            <a:off x="594360" y="2810595"/>
            <a:ext cx="5198269" cy="3319513"/>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554606805"/>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Content and Picture">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75310" y="278129"/>
            <a:ext cx="5063490" cy="235402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3" name="Content Placeholder 5">
            <a:extLst>
              <a:ext uri="{FF2B5EF4-FFF2-40B4-BE49-F238E27FC236}">
                <a16:creationId xmlns:a16="http://schemas.microsoft.com/office/drawing/2014/main" id="{1EF4505D-6803-3813-7738-049963427819}"/>
              </a:ext>
            </a:extLst>
          </p:cNvPr>
          <p:cNvSpPr>
            <a:spLocks noGrp="1"/>
          </p:cNvSpPr>
          <p:nvPr>
            <p:ph sz="quarter" idx="16" hasCustomPrompt="1"/>
          </p:nvPr>
        </p:nvSpPr>
        <p:spPr>
          <a:xfrm>
            <a:off x="594360" y="3279579"/>
            <a:ext cx="5044440" cy="2994415"/>
          </a:xfrm>
        </p:spPr>
        <p:txBody>
          <a:bodyPr lIns="0" tIns="228600" rIns="0" bIns="0">
            <a:normAutofit/>
          </a:bodyPr>
          <a:lstStyle>
            <a:lvl1pPr marL="0" indent="0">
              <a:spcBef>
                <a:spcPts val="1800"/>
              </a:spcBef>
              <a:buFont typeface="Arial" panose="020B0604020202020204" pitchFamily="34" charset="0"/>
              <a:buNone/>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997459"/>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2" name="Picture Placeholder 11">
            <a:extLst>
              <a:ext uri="{FF2B5EF4-FFF2-40B4-BE49-F238E27FC236}">
                <a16:creationId xmlns:a16="http://schemas.microsoft.com/office/drawing/2014/main" id="{4658637A-5D36-6127-19BC-C203E23FA49F}"/>
              </a:ext>
            </a:extLst>
          </p:cNvPr>
          <p:cNvSpPr>
            <a:spLocks noGrp="1"/>
          </p:cNvSpPr>
          <p:nvPr>
            <p:ph type="pic" sz="quarter" idx="15"/>
          </p:nvPr>
        </p:nvSpPr>
        <p:spPr>
          <a:xfrm>
            <a:off x="6096000" y="0"/>
            <a:ext cx="6118225"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1429319764"/>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EED84C6-50E6-6C43-8031-AFF6268E0C06}"/>
              </a:ext>
            </a:extLst>
          </p:cNvPr>
          <p:cNvSpPr>
            <a:spLocks noGrp="1"/>
          </p:cNvSpPr>
          <p:nvPr>
            <p:ph type="body" idx="1"/>
          </p:nvPr>
        </p:nvSpPr>
        <p:spPr>
          <a:xfrm>
            <a:off x="594360" y="1825625"/>
            <a:ext cx="1038225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Placeholder 11">
            <a:extLst>
              <a:ext uri="{FF2B5EF4-FFF2-40B4-BE49-F238E27FC236}">
                <a16:creationId xmlns:a16="http://schemas.microsoft.com/office/drawing/2014/main" id="{D41FC0AE-253D-D242-9C88-017078F8A23A}"/>
              </a:ext>
            </a:extLst>
          </p:cNvPr>
          <p:cNvSpPr>
            <a:spLocks noGrp="1"/>
          </p:cNvSpPr>
          <p:nvPr>
            <p:ph type="title"/>
          </p:nvPr>
        </p:nvSpPr>
        <p:spPr>
          <a:xfrm>
            <a:off x="594360" y="365125"/>
            <a:ext cx="104013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0" name="Date Placeholder 3">
            <a:extLst>
              <a:ext uri="{FF2B5EF4-FFF2-40B4-BE49-F238E27FC236}">
                <a16:creationId xmlns:a16="http://schemas.microsoft.com/office/drawing/2014/main" id="{EF47083A-6D76-4B4D-87CA-E08E212F781D}"/>
              </a:ext>
            </a:extLst>
          </p:cNvPr>
          <p:cNvSpPr>
            <a:spLocks noGrp="1"/>
          </p:cNvSpPr>
          <p:nvPr>
            <p:ph type="dt" sz="half" idx="2"/>
          </p:nvPr>
        </p:nvSpPr>
        <p:spPr>
          <a:xfrm>
            <a:off x="1133648"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endParaRPr lang="en-US" dirty="0">
              <a:latin typeface="+mn-lt"/>
            </a:endParaRPr>
          </a:p>
        </p:txBody>
      </p:sp>
      <p:sp>
        <p:nvSpPr>
          <p:cNvPr id="32" name="Slide Number Placeholder 5">
            <a:extLst>
              <a:ext uri="{FF2B5EF4-FFF2-40B4-BE49-F238E27FC236}">
                <a16:creationId xmlns:a16="http://schemas.microsoft.com/office/drawing/2014/main" id="{C8ADA0DF-3751-9A48-8A21-59F01C782D7C}"/>
              </a:ext>
            </a:extLst>
          </p:cNvPr>
          <p:cNvSpPr>
            <a:spLocks noGrp="1"/>
          </p:cNvSpPr>
          <p:nvPr>
            <p:ph type="sldNum" sz="quarter" idx="4"/>
          </p:nvPr>
        </p:nvSpPr>
        <p:spPr>
          <a:xfrm>
            <a:off x="594360" y="6332220"/>
            <a:ext cx="523240" cy="247651"/>
          </a:xfrm>
          <a:prstGeom prst="rect">
            <a:avLst/>
          </a:prstGeom>
        </p:spPr>
        <p:txBody>
          <a:bodyPr vert="horz" lIns="0" tIns="0" rIns="0" bIns="0" rtlCol="0" anchor="t" anchorCtr="0"/>
          <a:lstStyle>
            <a:lvl1pPr algn="l">
              <a:defRPr sz="1100" b="1" i="0">
                <a:solidFill>
                  <a:schemeClr val="bg1"/>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515892240"/>
      </p:ext>
    </p:extLst>
  </p:cSld>
  <p:clrMap bg1="dk1" tx1="lt1" bg2="dk2" tx2="lt2" accent1="accent1" accent2="accent2" accent3="accent3" accent4="accent4" accent5="accent5" accent6="accent6" hlink="hlink" folHlink="folHlink"/>
  <p:sldLayoutIdLst>
    <p:sldLayoutId id="2147483711" r:id="rId1"/>
    <p:sldLayoutId id="2147483698" r:id="rId2"/>
    <p:sldLayoutId id="2147483710" r:id="rId3"/>
    <p:sldLayoutId id="2147483700" r:id="rId4"/>
    <p:sldLayoutId id="2147483701" r:id="rId5"/>
    <p:sldLayoutId id="2147483659" r:id="rId6"/>
    <p:sldLayoutId id="2147483709" r:id="rId7"/>
    <p:sldLayoutId id="2147483708" r:id="rId8"/>
    <p:sldLayoutId id="2147483707" r:id="rId9"/>
    <p:sldLayoutId id="2147483706" r:id="rId10"/>
    <p:sldLayoutId id="2147483705" r:id="rId11"/>
    <p:sldLayoutId id="2147483704" r:id="rId12"/>
    <p:sldLayoutId id="2147483703" r:id="rId13"/>
  </p:sldLayoutIdLst>
  <p:hf sldNum="0" hdr="0" ftr="0" dt="0"/>
  <p:txStyles>
    <p:titleStyle>
      <a:lvl1pPr algn="l" defTabSz="914400" rtl="0" eaLnBrk="1" latinLnBrk="0" hangingPunct="1">
        <a:lnSpc>
          <a:spcPct val="8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83464"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83464"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83464"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userDrawn="1">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nimbusnavigator.net/login/" TargetMode="External"/><Relationship Id="rId1" Type="http://schemas.openxmlformats.org/officeDocument/2006/relationships/slideLayout" Target="../slideLayouts/slideLayout3.xml"/><Relationship Id="rId4" Type="http://schemas.openxmlformats.org/officeDocument/2006/relationships/hyperlink" Target="mailto:mary@gmail.com"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TheTrueProblematic/NimbusNavigator?tab=readme-ov-file#development-methodology" TargetMode="External"/><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1D9D6-2977-ABCD-FDF8-51AFA5064E54}"/>
              </a:ext>
            </a:extLst>
          </p:cNvPr>
          <p:cNvSpPr>
            <a:spLocks noGrp="1"/>
          </p:cNvSpPr>
          <p:nvPr>
            <p:ph type="ctrTitle"/>
          </p:nvPr>
        </p:nvSpPr>
        <p:spPr>
          <a:xfrm>
            <a:off x="6309904" y="411479"/>
            <a:ext cx="5486400" cy="3291840"/>
          </a:xfrm>
        </p:spPr>
        <p:txBody>
          <a:bodyPr/>
          <a:lstStyle/>
          <a:p>
            <a:r>
              <a:rPr lang="en-US" dirty="0"/>
              <a:t>Nimbus Navigator</a:t>
            </a:r>
          </a:p>
        </p:txBody>
      </p:sp>
      <p:sp>
        <p:nvSpPr>
          <p:cNvPr id="3" name="Title 1">
            <a:extLst>
              <a:ext uri="{FF2B5EF4-FFF2-40B4-BE49-F238E27FC236}">
                <a16:creationId xmlns:a16="http://schemas.microsoft.com/office/drawing/2014/main" id="{FCEF79B8-80D0-9CCB-D65C-EBB3AD1C2805}"/>
              </a:ext>
            </a:extLst>
          </p:cNvPr>
          <p:cNvSpPr txBox="1">
            <a:spLocks/>
          </p:cNvSpPr>
          <p:nvPr/>
        </p:nvSpPr>
        <p:spPr>
          <a:xfrm>
            <a:off x="6309904" y="4396154"/>
            <a:ext cx="5486400" cy="1596096"/>
          </a:xfrm>
          <a:prstGeom prst="rect">
            <a:avLst/>
          </a:prstGeom>
        </p:spPr>
        <p:txBody>
          <a:bodyPr vert="horz" lIns="0" tIns="0" rIns="0" bIns="0" rtlCol="0" anchor="t">
            <a:noAutofit/>
          </a:bodyPr>
          <a:lstStyle>
            <a:lvl1pPr algn="l" defTabSz="914400" rtl="0" eaLnBrk="1" latinLnBrk="0" hangingPunct="1">
              <a:lnSpc>
                <a:spcPct val="80000"/>
              </a:lnSpc>
              <a:spcBef>
                <a:spcPct val="0"/>
              </a:spcBef>
              <a:buNone/>
              <a:defRPr sz="60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b="0" dirty="0"/>
              <a:t>Anja Delzell, Cooper Baugh, Logan Moser, Grant Parker, Max McClelland</a:t>
            </a:r>
          </a:p>
        </p:txBody>
      </p:sp>
    </p:spTree>
    <p:extLst>
      <p:ext uri="{BB962C8B-B14F-4D97-AF65-F5344CB8AC3E}">
        <p14:creationId xmlns:p14="http://schemas.microsoft.com/office/powerpoint/2010/main" val="3390304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A6655-9754-E4EC-41CF-0F1472A0C927}"/>
              </a:ext>
            </a:extLst>
          </p:cNvPr>
          <p:cNvSpPr>
            <a:spLocks noGrp="1"/>
          </p:cNvSpPr>
          <p:nvPr>
            <p:ph type="title"/>
          </p:nvPr>
        </p:nvSpPr>
        <p:spPr/>
        <p:txBody>
          <a:bodyPr/>
          <a:lstStyle/>
          <a:p>
            <a:r>
              <a:rPr lang="en-US" dirty="0"/>
              <a:t>Architecture Diagram</a:t>
            </a:r>
          </a:p>
        </p:txBody>
      </p:sp>
      <p:pic>
        <p:nvPicPr>
          <p:cNvPr id="1026" name="Picture 2">
            <a:extLst>
              <a:ext uri="{FF2B5EF4-FFF2-40B4-BE49-F238E27FC236}">
                <a16:creationId xmlns:a16="http://schemas.microsoft.com/office/drawing/2014/main" id="{137013E8-C1C8-178D-189D-01D74A19D5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70960" y="318438"/>
            <a:ext cx="8330838" cy="4846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39685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8438F3-F97A-AE0A-2CD7-D3B894479632}"/>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C180B194-F20B-D202-AC53-17C5609AF5BB}"/>
              </a:ext>
            </a:extLst>
          </p:cNvPr>
          <p:cNvSpPr>
            <a:spLocks noGrp="1"/>
          </p:cNvSpPr>
          <p:nvPr>
            <p:ph type="ctrTitle"/>
          </p:nvPr>
        </p:nvSpPr>
        <p:spPr>
          <a:xfrm>
            <a:off x="6309904" y="411479"/>
            <a:ext cx="5486400" cy="3291840"/>
          </a:xfrm>
        </p:spPr>
        <p:txBody>
          <a:bodyPr/>
          <a:lstStyle/>
          <a:p>
            <a:r>
              <a:rPr lang="en-US" dirty="0"/>
              <a:t>Challenges Encountered</a:t>
            </a:r>
          </a:p>
        </p:txBody>
      </p:sp>
      <p:sp>
        <p:nvSpPr>
          <p:cNvPr id="3" name="Text Placeholder 2">
            <a:extLst>
              <a:ext uri="{FF2B5EF4-FFF2-40B4-BE49-F238E27FC236}">
                <a16:creationId xmlns:a16="http://schemas.microsoft.com/office/drawing/2014/main" id="{18618CDE-DD59-060C-5251-39C462B74181}"/>
              </a:ext>
            </a:extLst>
          </p:cNvPr>
          <p:cNvSpPr>
            <a:spLocks noGrp="1"/>
          </p:cNvSpPr>
          <p:nvPr>
            <p:ph type="body" sz="quarter" idx="11"/>
          </p:nvPr>
        </p:nvSpPr>
        <p:spPr>
          <a:xfrm>
            <a:off x="6309905" y="4549552"/>
            <a:ext cx="5486400" cy="1645920"/>
          </a:xfrm>
        </p:spPr>
        <p:txBody>
          <a:bodyPr>
            <a:normAutofit/>
          </a:bodyPr>
          <a:lstStyle/>
          <a:p>
            <a:r>
              <a:rPr lang="en-US" dirty="0"/>
              <a:t>Struggles Faced and Overcome</a:t>
            </a:r>
          </a:p>
        </p:txBody>
      </p:sp>
    </p:spTree>
    <p:extLst>
      <p:ext uri="{BB962C8B-B14F-4D97-AF65-F5344CB8AC3E}">
        <p14:creationId xmlns:p14="http://schemas.microsoft.com/office/powerpoint/2010/main" val="3349895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D29B5-1B58-809F-FEA7-B82105E94664}"/>
              </a:ext>
            </a:extLst>
          </p:cNvPr>
          <p:cNvSpPr>
            <a:spLocks noGrp="1"/>
          </p:cNvSpPr>
          <p:nvPr>
            <p:ph type="title"/>
          </p:nvPr>
        </p:nvSpPr>
        <p:spPr>
          <a:xfrm>
            <a:off x="6318885" y="3499667"/>
            <a:ext cx="4939666" cy="2542810"/>
          </a:xfrm>
        </p:spPr>
        <p:txBody>
          <a:bodyPr/>
          <a:lstStyle/>
          <a:p>
            <a:r>
              <a:rPr lang="en-US" dirty="0"/>
              <a:t>Overview of Challenges Encountered</a:t>
            </a:r>
          </a:p>
        </p:txBody>
      </p:sp>
      <p:sp>
        <p:nvSpPr>
          <p:cNvPr id="4" name="Content Placeholder 3">
            <a:extLst>
              <a:ext uri="{FF2B5EF4-FFF2-40B4-BE49-F238E27FC236}">
                <a16:creationId xmlns:a16="http://schemas.microsoft.com/office/drawing/2014/main" id="{07C3632C-2D2E-7026-33B8-EE42DA4BDB5C}"/>
              </a:ext>
            </a:extLst>
          </p:cNvPr>
          <p:cNvSpPr>
            <a:spLocks noGrp="1"/>
          </p:cNvSpPr>
          <p:nvPr>
            <p:ph sz="quarter" idx="14"/>
          </p:nvPr>
        </p:nvSpPr>
        <p:spPr>
          <a:xfrm>
            <a:off x="613301" y="1565030"/>
            <a:ext cx="5198269" cy="4747845"/>
          </a:xfrm>
        </p:spPr>
        <p:txBody>
          <a:bodyPr>
            <a:normAutofit/>
          </a:bodyPr>
          <a:lstStyle/>
          <a:p>
            <a:pPr marL="0" indent="0">
              <a:buNone/>
            </a:pPr>
            <a:r>
              <a:rPr lang="en-US" dirty="0"/>
              <a:t>Our group encountered a variety of challenges in the implementation of this project. We persevered through them all, from formatting issues to a lack in prompt engineering skills. These were our main issues:</a:t>
            </a:r>
          </a:p>
          <a:p>
            <a:pPr marL="342900" indent="-342900">
              <a:buFont typeface="Arial" panose="020B0604020202020204" pitchFamily="34" charset="0"/>
              <a:buChar char="•"/>
            </a:pPr>
            <a:r>
              <a:rPr lang="en-US" dirty="0"/>
              <a:t>Formatting Challenges</a:t>
            </a:r>
          </a:p>
          <a:p>
            <a:pPr marL="342900" indent="-342900">
              <a:buFont typeface="Arial" panose="020B0604020202020204" pitchFamily="34" charset="0"/>
              <a:buChar char="•"/>
            </a:pPr>
            <a:r>
              <a:rPr lang="en-US" dirty="0"/>
              <a:t>Navbar formatting challenges</a:t>
            </a:r>
          </a:p>
          <a:p>
            <a:pPr marL="342900" indent="-342900">
              <a:buFont typeface="Arial" panose="020B0604020202020204" pitchFamily="34" charset="0"/>
              <a:buChar char="•"/>
            </a:pPr>
            <a:r>
              <a:rPr lang="en-US" dirty="0"/>
              <a:t>Image Generation Challenges</a:t>
            </a:r>
          </a:p>
          <a:p>
            <a:pPr marL="342900" indent="-342900">
              <a:buFont typeface="Arial" panose="020B0604020202020204" pitchFamily="34" charset="0"/>
              <a:buChar char="•"/>
            </a:pPr>
            <a:r>
              <a:rPr lang="en-US" dirty="0"/>
              <a:t>Challenge with making Zip Code work for areas other than boulder</a:t>
            </a:r>
          </a:p>
          <a:p>
            <a:pPr marL="0" indent="0">
              <a:buNone/>
            </a:pPr>
            <a:endParaRPr lang="en-US" dirty="0"/>
          </a:p>
        </p:txBody>
      </p:sp>
    </p:spTree>
    <p:extLst>
      <p:ext uri="{BB962C8B-B14F-4D97-AF65-F5344CB8AC3E}">
        <p14:creationId xmlns:p14="http://schemas.microsoft.com/office/powerpoint/2010/main" val="3088225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A871D-B15E-C971-7C85-0AF173E38781}"/>
              </a:ext>
            </a:extLst>
          </p:cNvPr>
          <p:cNvSpPr>
            <a:spLocks noGrp="1"/>
          </p:cNvSpPr>
          <p:nvPr>
            <p:ph type="title"/>
          </p:nvPr>
        </p:nvSpPr>
        <p:spPr>
          <a:xfrm>
            <a:off x="575310" y="278129"/>
            <a:ext cx="5063490" cy="2354026"/>
          </a:xfrm>
        </p:spPr>
        <p:txBody>
          <a:bodyPr/>
          <a:lstStyle/>
          <a:p>
            <a:r>
              <a:rPr lang="en-US" dirty="0"/>
              <a:t>Formatting and Navbar Challenges</a:t>
            </a:r>
          </a:p>
        </p:txBody>
      </p:sp>
      <p:sp>
        <p:nvSpPr>
          <p:cNvPr id="3" name="Content Placeholder 2">
            <a:extLst>
              <a:ext uri="{FF2B5EF4-FFF2-40B4-BE49-F238E27FC236}">
                <a16:creationId xmlns:a16="http://schemas.microsoft.com/office/drawing/2014/main" id="{34F2E863-4A4C-76FE-444A-083F93043389}"/>
              </a:ext>
            </a:extLst>
          </p:cNvPr>
          <p:cNvSpPr>
            <a:spLocks noGrp="1"/>
          </p:cNvSpPr>
          <p:nvPr>
            <p:ph sz="quarter" idx="16"/>
          </p:nvPr>
        </p:nvSpPr>
        <p:spPr>
          <a:xfrm>
            <a:off x="593725" y="3068514"/>
            <a:ext cx="5045075" cy="3727939"/>
          </a:xfrm>
        </p:spPr>
        <p:txBody>
          <a:bodyPr>
            <a:normAutofit lnSpcReduction="10000"/>
          </a:bodyPr>
          <a:lstStyle/>
          <a:p>
            <a:pPr marL="342900" indent="-342900">
              <a:buFont typeface="Arial" panose="020B0604020202020204" pitchFamily="34" charset="0"/>
              <a:buChar char="•"/>
            </a:pPr>
            <a:r>
              <a:rPr lang="en-US" dirty="0"/>
              <a:t>Formatting Challenges – A variety of challenges with formatting were faced, the most pressing of which being making the cards line up on the Current Weather page. This was resolved after reviewing formatting and using a grid system.</a:t>
            </a:r>
          </a:p>
          <a:p>
            <a:pPr marL="342900" indent="-342900">
              <a:buFont typeface="Arial" panose="020B0604020202020204" pitchFamily="34" charset="0"/>
              <a:buChar char="•"/>
            </a:pPr>
            <a:r>
              <a:rPr lang="en-US" dirty="0"/>
              <a:t>Navbar Challenges – With the creation of the Hamburger Menu there was a problem with keeping Logout on the right side of the page. This was fixed after lots of reviewing documentation and changing the &lt;div&gt; that the Logout was inside.</a:t>
            </a:r>
          </a:p>
          <a:p>
            <a:endParaRPr lang="en-US" dirty="0"/>
          </a:p>
        </p:txBody>
      </p:sp>
      <p:pic>
        <p:nvPicPr>
          <p:cNvPr id="8" name="Picture Placeholder 7" descr="Cartoon animal on the grass&#10;&#10;Description automatically generated">
            <a:extLst>
              <a:ext uri="{FF2B5EF4-FFF2-40B4-BE49-F238E27FC236}">
                <a16:creationId xmlns:a16="http://schemas.microsoft.com/office/drawing/2014/main" id="{85919F48-8BD9-ED25-F7B6-9714094B810E}"/>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l="5394" r="5394"/>
          <a:stretch>
            <a:fillRect/>
          </a:stretch>
        </p:blipFill>
        <p:spPr/>
      </p:pic>
    </p:spTree>
    <p:extLst>
      <p:ext uri="{BB962C8B-B14F-4D97-AF65-F5344CB8AC3E}">
        <p14:creationId xmlns:p14="http://schemas.microsoft.com/office/powerpoint/2010/main" val="298364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59DC4-8B30-98A0-5BAB-C78BA4A4AD55}"/>
              </a:ext>
            </a:extLst>
          </p:cNvPr>
          <p:cNvSpPr>
            <a:spLocks noGrp="1"/>
          </p:cNvSpPr>
          <p:nvPr>
            <p:ph type="title"/>
          </p:nvPr>
        </p:nvSpPr>
        <p:spPr>
          <a:xfrm>
            <a:off x="594360" y="198408"/>
            <a:ext cx="10972800" cy="1574317"/>
          </a:xfrm>
        </p:spPr>
        <p:txBody>
          <a:bodyPr/>
          <a:lstStyle/>
          <a:p>
            <a:r>
              <a:rPr lang="en-US" dirty="0"/>
              <a:t>Image Generation and Zip Code Challenges</a:t>
            </a:r>
          </a:p>
        </p:txBody>
      </p:sp>
      <p:sp>
        <p:nvSpPr>
          <p:cNvPr id="3" name="Content Placeholder 2">
            <a:extLst>
              <a:ext uri="{FF2B5EF4-FFF2-40B4-BE49-F238E27FC236}">
                <a16:creationId xmlns:a16="http://schemas.microsoft.com/office/drawing/2014/main" id="{4096FB3A-B62C-3DAB-4FD1-B4EBDD650AEF}"/>
              </a:ext>
            </a:extLst>
          </p:cNvPr>
          <p:cNvSpPr>
            <a:spLocks noGrp="1"/>
          </p:cNvSpPr>
          <p:nvPr>
            <p:ph sz="quarter" idx="13"/>
          </p:nvPr>
        </p:nvSpPr>
        <p:spPr>
          <a:xfrm>
            <a:off x="595522" y="2294792"/>
            <a:ext cx="6763639" cy="4563207"/>
          </a:xfrm>
        </p:spPr>
        <p:txBody>
          <a:bodyPr>
            <a:noAutofit/>
          </a:bodyPr>
          <a:lstStyle/>
          <a:p>
            <a:pPr marL="342900" indent="-342900">
              <a:buFont typeface="Arial" panose="020B0604020202020204" pitchFamily="34" charset="0"/>
              <a:buChar char="•"/>
            </a:pPr>
            <a:r>
              <a:rPr lang="en-US" dirty="0"/>
              <a:t>Image Generation – This was a challenge because since we generated our app images using AI, we needed images to be uniform in style and we needed images to be to our groups liking. It took a lot of writing and rewriting image prompts and two sets of weather images for us to finally decide on the images we chose. </a:t>
            </a:r>
          </a:p>
          <a:p>
            <a:pPr marL="342900" indent="-342900">
              <a:buFont typeface="Arial" panose="020B0604020202020204" pitchFamily="34" charset="0"/>
              <a:buChar char="•"/>
            </a:pPr>
            <a:r>
              <a:rPr lang="en-US" dirty="0"/>
              <a:t>Zip Code challenges - </a:t>
            </a:r>
            <a:r>
              <a:rPr lang="en-US" b="0" i="0" dirty="0">
                <a:effectLst/>
              </a:rPr>
              <a:t>The zip code problem was fixed by using the "</a:t>
            </a:r>
            <a:r>
              <a:rPr lang="en-US" b="0" i="0" dirty="0" err="1">
                <a:effectLst/>
              </a:rPr>
              <a:t>zipcodes</a:t>
            </a:r>
            <a:r>
              <a:rPr lang="en-US" b="0" i="0" dirty="0">
                <a:effectLst/>
              </a:rPr>
              <a:t>" library which converts the user’s zip code into latitude and longitude coordinates. These coordinates </a:t>
            </a:r>
            <a:r>
              <a:rPr lang="en-US" dirty="0"/>
              <a:t>are</a:t>
            </a:r>
            <a:r>
              <a:rPr lang="en-US" b="0" i="0" dirty="0">
                <a:effectLst/>
              </a:rPr>
              <a:t> employed to make API calls to fetch weather data, such as current conditions and forecasts, from external services like the National Weather Service and with this library our team was able to make any zip code work.</a:t>
            </a:r>
            <a:endParaRPr lang="en-US" dirty="0"/>
          </a:p>
        </p:txBody>
      </p:sp>
      <p:pic>
        <p:nvPicPr>
          <p:cNvPr id="6" name="Picture 5">
            <a:extLst>
              <a:ext uri="{FF2B5EF4-FFF2-40B4-BE49-F238E27FC236}">
                <a16:creationId xmlns:a16="http://schemas.microsoft.com/office/drawing/2014/main" id="{B8EF112C-9A4C-6D7F-E209-5905B6E5C3E1}"/>
              </a:ext>
            </a:extLst>
          </p:cNvPr>
          <p:cNvPicPr>
            <a:picLocks noChangeAspect="1"/>
          </p:cNvPicPr>
          <p:nvPr/>
        </p:nvPicPr>
        <p:blipFill>
          <a:blip r:embed="rId3"/>
          <a:stretch>
            <a:fillRect/>
          </a:stretch>
        </p:blipFill>
        <p:spPr>
          <a:xfrm>
            <a:off x="7747477" y="2294792"/>
            <a:ext cx="2818693" cy="4095394"/>
          </a:xfrm>
          <a:prstGeom prst="rect">
            <a:avLst/>
          </a:prstGeom>
        </p:spPr>
      </p:pic>
    </p:spTree>
    <p:extLst>
      <p:ext uri="{BB962C8B-B14F-4D97-AF65-F5344CB8AC3E}">
        <p14:creationId xmlns:p14="http://schemas.microsoft.com/office/powerpoint/2010/main" val="18507688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193798-737E-B729-AC83-4FA7F54B7F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A6937C-AF0B-8748-2844-11178793D013}"/>
              </a:ext>
            </a:extLst>
          </p:cNvPr>
          <p:cNvSpPr>
            <a:spLocks noGrp="1"/>
          </p:cNvSpPr>
          <p:nvPr>
            <p:ph type="ctrTitle"/>
          </p:nvPr>
        </p:nvSpPr>
        <p:spPr>
          <a:xfrm>
            <a:off x="6299835" y="430529"/>
            <a:ext cx="5486400" cy="3291840"/>
          </a:xfrm>
        </p:spPr>
        <p:txBody>
          <a:bodyPr/>
          <a:lstStyle/>
          <a:p>
            <a:r>
              <a:rPr lang="en-US" dirty="0"/>
              <a:t>The Future of Nimbus Navigator</a:t>
            </a:r>
          </a:p>
        </p:txBody>
      </p:sp>
      <p:sp>
        <p:nvSpPr>
          <p:cNvPr id="3" name="Text Placeholder 2">
            <a:extLst>
              <a:ext uri="{FF2B5EF4-FFF2-40B4-BE49-F238E27FC236}">
                <a16:creationId xmlns:a16="http://schemas.microsoft.com/office/drawing/2014/main" id="{73B349EA-7423-E456-AC22-072D3A4F6857}"/>
              </a:ext>
            </a:extLst>
          </p:cNvPr>
          <p:cNvSpPr>
            <a:spLocks noGrp="1"/>
          </p:cNvSpPr>
          <p:nvPr>
            <p:ph type="body" sz="quarter" idx="11"/>
          </p:nvPr>
        </p:nvSpPr>
        <p:spPr>
          <a:xfrm>
            <a:off x="6299835" y="4568602"/>
            <a:ext cx="5486400" cy="1645920"/>
          </a:xfrm>
        </p:spPr>
        <p:txBody>
          <a:bodyPr/>
          <a:lstStyle/>
          <a:p>
            <a:r>
              <a:rPr lang="en-US" dirty="0"/>
              <a:t>Dreams for further innovation</a:t>
            </a:r>
          </a:p>
        </p:txBody>
      </p:sp>
      <p:pic>
        <p:nvPicPr>
          <p:cNvPr id="8" name="Picture Placeholder 7" descr="A cartoon of a hamster in a snowy landscape&#10;&#10;Description automatically generated">
            <a:extLst>
              <a:ext uri="{FF2B5EF4-FFF2-40B4-BE49-F238E27FC236}">
                <a16:creationId xmlns:a16="http://schemas.microsoft.com/office/drawing/2014/main" id="{ADAC46C8-9269-6DD2-F9D6-214670EAC718}"/>
              </a:ext>
            </a:extLst>
          </p:cNvPr>
          <p:cNvPicPr>
            <a:picLocks noGrp="1" noChangeAspect="1"/>
          </p:cNvPicPr>
          <p:nvPr>
            <p:ph type="pic" sz="quarter" idx="12"/>
          </p:nvPr>
        </p:nvPicPr>
        <p:blipFill>
          <a:blip r:embed="rId3"/>
          <a:srcRect l="7914" r="7914"/>
          <a:stretch>
            <a:fillRect/>
          </a:stretch>
        </p:blipFill>
        <p:spPr/>
      </p:pic>
    </p:spTree>
    <p:extLst>
      <p:ext uri="{BB962C8B-B14F-4D97-AF65-F5344CB8AC3E}">
        <p14:creationId xmlns:p14="http://schemas.microsoft.com/office/powerpoint/2010/main" val="1924076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F796E2-4A95-427C-F0DC-C8676F21EC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1BB5A3-BD97-E470-4950-6BA8E0560426}"/>
              </a:ext>
            </a:extLst>
          </p:cNvPr>
          <p:cNvSpPr>
            <a:spLocks noGrp="1"/>
          </p:cNvSpPr>
          <p:nvPr>
            <p:ph type="title"/>
          </p:nvPr>
        </p:nvSpPr>
        <p:spPr>
          <a:xfrm>
            <a:off x="594360" y="278129"/>
            <a:ext cx="6131755" cy="1494596"/>
          </a:xfrm>
        </p:spPr>
        <p:txBody>
          <a:bodyPr/>
          <a:lstStyle/>
          <a:p>
            <a:r>
              <a:rPr lang="en-US" dirty="0"/>
              <a:t>Future Aspirations For Nimbus Navigator</a:t>
            </a:r>
          </a:p>
        </p:txBody>
      </p:sp>
      <p:sp>
        <p:nvSpPr>
          <p:cNvPr id="3" name="Content Placeholder 2">
            <a:extLst>
              <a:ext uri="{FF2B5EF4-FFF2-40B4-BE49-F238E27FC236}">
                <a16:creationId xmlns:a16="http://schemas.microsoft.com/office/drawing/2014/main" id="{1EB52ABF-D0F2-342E-E8F3-423A91B5DEE9}"/>
              </a:ext>
            </a:extLst>
          </p:cNvPr>
          <p:cNvSpPr>
            <a:spLocks noGrp="1"/>
          </p:cNvSpPr>
          <p:nvPr>
            <p:ph sz="quarter" idx="15"/>
          </p:nvPr>
        </p:nvSpPr>
        <p:spPr>
          <a:xfrm>
            <a:off x="492369" y="2329962"/>
            <a:ext cx="5846885" cy="4249909"/>
          </a:xfrm>
        </p:spPr>
        <p:txBody>
          <a:bodyPr>
            <a:noAutofit/>
          </a:bodyPr>
          <a:lstStyle/>
          <a:p>
            <a:pPr marL="342900" indent="-342900">
              <a:buFont typeface="Arial" panose="020B0604020202020204" pitchFamily="34" charset="0"/>
              <a:buChar char="•"/>
            </a:pPr>
            <a:r>
              <a:rPr lang="en-US" dirty="0"/>
              <a:t>We would have better formatting for the weekly weather page as putting all that data into 7 cards becomes a bit chaotic.</a:t>
            </a:r>
          </a:p>
          <a:p>
            <a:pPr marL="342900" indent="-342900">
              <a:buFont typeface="Arial" panose="020B0604020202020204" pitchFamily="34" charset="0"/>
              <a:buChar char="•"/>
            </a:pPr>
            <a:r>
              <a:rPr lang="en-US" dirty="0"/>
              <a:t>We would create a feature where you could edit your profile. This would allow people to change passwords, usernames and emails. People could also edit their zip code so if they traveled or moved, Nimbus Navigator could move with them.</a:t>
            </a:r>
          </a:p>
          <a:p>
            <a:pPr marL="342900" indent="-342900">
              <a:buFont typeface="Arial" panose="020B0604020202020204" pitchFamily="34" charset="0"/>
              <a:buChar char="•"/>
            </a:pPr>
            <a:r>
              <a:rPr lang="en-US" dirty="0"/>
              <a:t>Finally, we would use image generation to generate the images on our current weather page. Children could choose which animal they wanted in their current weather page and see that animal in all weather. For example… a crocodile on a sunny day!</a:t>
            </a:r>
          </a:p>
        </p:txBody>
      </p:sp>
      <p:pic>
        <p:nvPicPr>
          <p:cNvPr id="5" name="Picture 4" descr="Cartoon of a crocodile on a hill&#10;&#10;Description automatically generated">
            <a:extLst>
              <a:ext uri="{FF2B5EF4-FFF2-40B4-BE49-F238E27FC236}">
                <a16:creationId xmlns:a16="http://schemas.microsoft.com/office/drawing/2014/main" id="{FFD8EC93-E8D1-B405-8C26-3EB661D630CF}"/>
              </a:ext>
            </a:extLst>
          </p:cNvPr>
          <p:cNvPicPr>
            <a:picLocks noChangeAspect="1"/>
          </p:cNvPicPr>
          <p:nvPr/>
        </p:nvPicPr>
        <p:blipFill>
          <a:blip r:embed="rId3"/>
          <a:srcRect l="4957" r="13282"/>
          <a:stretch/>
        </p:blipFill>
        <p:spPr>
          <a:xfrm>
            <a:off x="6584852" y="0"/>
            <a:ext cx="5607148" cy="6858000"/>
          </a:xfrm>
          <a:prstGeom prst="rect">
            <a:avLst/>
          </a:prstGeom>
        </p:spPr>
      </p:pic>
    </p:spTree>
    <p:extLst>
      <p:ext uri="{BB962C8B-B14F-4D97-AF65-F5344CB8AC3E}">
        <p14:creationId xmlns:p14="http://schemas.microsoft.com/office/powerpoint/2010/main" val="22752186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7B2044-CC26-611A-BA38-AB06749F21A8}"/>
              </a:ext>
            </a:extLst>
          </p:cNvPr>
          <p:cNvSpPr>
            <a:spLocks noGrp="1"/>
          </p:cNvSpPr>
          <p:nvPr>
            <p:ph type="title"/>
          </p:nvPr>
        </p:nvSpPr>
        <p:spPr/>
        <p:txBody>
          <a:bodyPr/>
          <a:lstStyle/>
          <a:p>
            <a:r>
              <a:rPr lang="en-US" dirty="0"/>
              <a:t>Now To our Website:</a:t>
            </a:r>
          </a:p>
        </p:txBody>
      </p:sp>
      <p:sp>
        <p:nvSpPr>
          <p:cNvPr id="4" name="Title 2">
            <a:extLst>
              <a:ext uri="{FF2B5EF4-FFF2-40B4-BE49-F238E27FC236}">
                <a16:creationId xmlns:a16="http://schemas.microsoft.com/office/drawing/2014/main" id="{A1F9A225-568A-4200-3F86-E2F2E13AF272}"/>
              </a:ext>
            </a:extLst>
          </p:cNvPr>
          <p:cNvSpPr txBox="1">
            <a:spLocks/>
          </p:cNvSpPr>
          <p:nvPr/>
        </p:nvSpPr>
        <p:spPr>
          <a:xfrm>
            <a:off x="6309359" y="4317023"/>
            <a:ext cx="5477479" cy="442402"/>
          </a:xfrm>
          <a:prstGeom prst="rect">
            <a:avLst/>
          </a:prstGeom>
        </p:spPr>
        <p:txBody>
          <a:bodyPr vert="horz" lIns="0" tIns="0" rIns="0" bIns="0" rtlCol="0" anchor="t" anchorCtr="0">
            <a:noAutofit/>
          </a:bodyPr>
          <a:lstStyle>
            <a:lvl1pPr algn="l" defTabSz="914400" rtl="0" eaLnBrk="1" latinLnBrk="0" hangingPunct="1">
              <a:lnSpc>
                <a:spcPct val="80000"/>
              </a:lnSpc>
              <a:spcBef>
                <a:spcPct val="0"/>
              </a:spcBef>
              <a:buNone/>
              <a:defRPr sz="6000" b="1" i="0" kern="1200" spc="100"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2800" dirty="0">
                <a:hlinkClick r:id="rId2">
                  <a:extLst>
                    <a:ext uri="{A12FA001-AC4F-418D-AE19-62706E023703}">
                      <ahyp:hlinkClr xmlns:ahyp="http://schemas.microsoft.com/office/drawing/2018/hyperlinkcolor" val="tx"/>
                    </a:ext>
                  </a:extLst>
                </a:hlinkClick>
              </a:rPr>
              <a:t>nimbusnavigator.net</a:t>
            </a:r>
            <a:endParaRPr lang="en-US" sz="2800" dirty="0"/>
          </a:p>
          <a:p>
            <a:pPr algn="just"/>
            <a:endParaRPr lang="en-US" sz="2800" dirty="0"/>
          </a:p>
        </p:txBody>
      </p:sp>
      <p:pic>
        <p:nvPicPr>
          <p:cNvPr id="5" name="Picture 4">
            <a:extLst>
              <a:ext uri="{FF2B5EF4-FFF2-40B4-BE49-F238E27FC236}">
                <a16:creationId xmlns:a16="http://schemas.microsoft.com/office/drawing/2014/main" id="{2FE5392C-D3E3-466C-70A6-EEBA629A5E93}"/>
              </a:ext>
            </a:extLst>
          </p:cNvPr>
          <p:cNvPicPr>
            <a:picLocks noChangeAspect="1"/>
          </p:cNvPicPr>
          <p:nvPr/>
        </p:nvPicPr>
        <p:blipFill>
          <a:blip r:embed="rId3"/>
          <a:srcRect l="8000" r="9778"/>
          <a:stretch/>
        </p:blipFill>
        <p:spPr>
          <a:xfrm>
            <a:off x="0" y="0"/>
            <a:ext cx="5638800" cy="6858000"/>
          </a:xfrm>
          <a:prstGeom prst="rect">
            <a:avLst/>
          </a:prstGeom>
        </p:spPr>
      </p:pic>
      <p:sp>
        <p:nvSpPr>
          <p:cNvPr id="2" name="Title 2">
            <a:extLst>
              <a:ext uri="{FF2B5EF4-FFF2-40B4-BE49-F238E27FC236}">
                <a16:creationId xmlns:a16="http://schemas.microsoft.com/office/drawing/2014/main" id="{EA2F7316-1D1B-AB10-8FCA-EBFE2A9DF53A}"/>
              </a:ext>
            </a:extLst>
          </p:cNvPr>
          <p:cNvSpPr txBox="1">
            <a:spLocks/>
          </p:cNvSpPr>
          <p:nvPr/>
        </p:nvSpPr>
        <p:spPr>
          <a:xfrm>
            <a:off x="6309358" y="4759425"/>
            <a:ext cx="5477479" cy="442402"/>
          </a:xfrm>
          <a:prstGeom prst="rect">
            <a:avLst/>
          </a:prstGeom>
        </p:spPr>
        <p:txBody>
          <a:bodyPr vert="horz" lIns="0" tIns="0" rIns="0" bIns="0" rtlCol="0" anchor="t" anchorCtr="0">
            <a:noAutofit/>
          </a:bodyPr>
          <a:lstStyle>
            <a:lvl1pPr algn="l" defTabSz="914400" rtl="0" eaLnBrk="1" latinLnBrk="0" hangingPunct="1">
              <a:lnSpc>
                <a:spcPct val="80000"/>
              </a:lnSpc>
              <a:spcBef>
                <a:spcPct val="0"/>
              </a:spcBef>
              <a:buNone/>
              <a:defRPr sz="6000" b="1" i="0" kern="1200" spc="100"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a:t>Username: </a:t>
            </a:r>
            <a:r>
              <a:rPr lang="en-US" sz="2800" dirty="0">
                <a:hlinkClick r:id="rId4">
                  <a:extLst>
                    <a:ext uri="{A12FA001-AC4F-418D-AE19-62706E023703}">
                      <ahyp:hlinkClr xmlns:ahyp="http://schemas.microsoft.com/office/drawing/2018/hyperlinkcolor" val="tx"/>
                    </a:ext>
                  </a:extLst>
                </a:hlinkClick>
              </a:rPr>
              <a:t>mary@gmail.com</a:t>
            </a:r>
            <a:endParaRPr lang="en-US" sz="2800" dirty="0"/>
          </a:p>
          <a:p>
            <a:r>
              <a:rPr lang="en-US" sz="2800" dirty="0"/>
              <a:t>Password: </a:t>
            </a:r>
            <a:r>
              <a:rPr lang="en-US" sz="2800" dirty="0" err="1"/>
              <a:t>bestta</a:t>
            </a:r>
            <a:endParaRPr lang="en-US" sz="2800" dirty="0"/>
          </a:p>
          <a:p>
            <a:endParaRPr lang="en-US" sz="2800" dirty="0"/>
          </a:p>
        </p:txBody>
      </p:sp>
    </p:spTree>
    <p:extLst>
      <p:ext uri="{BB962C8B-B14F-4D97-AF65-F5344CB8AC3E}">
        <p14:creationId xmlns:p14="http://schemas.microsoft.com/office/powerpoint/2010/main" val="12145535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0C1B7-6E4E-3DEE-50C0-1CA3B14303EE}"/>
              </a:ext>
            </a:extLst>
          </p:cNvPr>
          <p:cNvSpPr>
            <a:spLocks noGrp="1"/>
          </p:cNvSpPr>
          <p:nvPr>
            <p:ph type="ctrTitle"/>
          </p:nvPr>
        </p:nvSpPr>
        <p:spPr>
          <a:xfrm>
            <a:off x="594360" y="411479"/>
            <a:ext cx="5486400" cy="3291840"/>
          </a:xfrm>
        </p:spPr>
        <p:txBody>
          <a:bodyPr/>
          <a:lstStyle/>
          <a:p>
            <a:r>
              <a:rPr lang="en-US" dirty="0"/>
              <a:t>Thank you</a:t>
            </a:r>
          </a:p>
        </p:txBody>
      </p:sp>
      <p:sp>
        <p:nvSpPr>
          <p:cNvPr id="3" name="Text Placeholder 2">
            <a:extLst>
              <a:ext uri="{FF2B5EF4-FFF2-40B4-BE49-F238E27FC236}">
                <a16:creationId xmlns:a16="http://schemas.microsoft.com/office/drawing/2014/main" id="{8BE734F0-2DDD-AF70-F13D-F9E4C1929411}"/>
              </a:ext>
            </a:extLst>
          </p:cNvPr>
          <p:cNvSpPr>
            <a:spLocks noGrp="1"/>
          </p:cNvSpPr>
          <p:nvPr>
            <p:ph type="body" sz="quarter" idx="11"/>
          </p:nvPr>
        </p:nvSpPr>
        <p:spPr>
          <a:xfrm>
            <a:off x="594360" y="4549552"/>
            <a:ext cx="5486400" cy="1645920"/>
          </a:xfrm>
        </p:spPr>
        <p:txBody>
          <a:bodyPr/>
          <a:lstStyle/>
          <a:p>
            <a:r>
              <a:rPr lang="en-US" dirty="0"/>
              <a:t>The Nimbus Labs Team</a:t>
            </a:r>
          </a:p>
          <a:p>
            <a:r>
              <a:rPr lang="en-US" dirty="0">
                <a:hlinkClick r:id="rId3">
                  <a:extLst>
                    <a:ext uri="{A12FA001-AC4F-418D-AE19-62706E023703}">
                      <ahyp:hlinkClr xmlns:ahyp="http://schemas.microsoft.com/office/drawing/2018/hyperlinkcolor" val="tx"/>
                    </a:ext>
                  </a:extLst>
                </a:hlinkClick>
              </a:rPr>
              <a:t>TheTrueProblematic/NimbusNavigator: CSCI 3308-F24 Group Project</a:t>
            </a:r>
            <a:endParaRPr lang="en-US" dirty="0"/>
          </a:p>
          <a:p>
            <a:endParaRPr lang="en-US" dirty="0"/>
          </a:p>
        </p:txBody>
      </p:sp>
    </p:spTree>
    <p:extLst>
      <p:ext uri="{BB962C8B-B14F-4D97-AF65-F5344CB8AC3E}">
        <p14:creationId xmlns:p14="http://schemas.microsoft.com/office/powerpoint/2010/main" val="4261132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0BF65-C84B-45C3-72CA-AFDA68851174}"/>
              </a:ext>
            </a:extLst>
          </p:cNvPr>
          <p:cNvSpPr>
            <a:spLocks noGrp="1"/>
          </p:cNvSpPr>
          <p:nvPr>
            <p:ph type="title"/>
          </p:nvPr>
        </p:nvSpPr>
        <p:spPr>
          <a:xfrm>
            <a:off x="594360" y="189572"/>
            <a:ext cx="6787747" cy="1593507"/>
          </a:xfrm>
        </p:spPr>
        <p:txBody>
          <a:bodyPr/>
          <a:lstStyle/>
          <a:p>
            <a:r>
              <a:rPr lang="en-US" dirty="0"/>
              <a:t>Agenda</a:t>
            </a:r>
          </a:p>
        </p:txBody>
      </p:sp>
      <p:sp>
        <p:nvSpPr>
          <p:cNvPr id="3" name="Text Placeholder 2">
            <a:extLst>
              <a:ext uri="{FF2B5EF4-FFF2-40B4-BE49-F238E27FC236}">
                <a16:creationId xmlns:a16="http://schemas.microsoft.com/office/drawing/2014/main" id="{3B8EBC2C-6DD7-5003-38EB-40753046FE8C}"/>
              </a:ext>
            </a:extLst>
          </p:cNvPr>
          <p:cNvSpPr>
            <a:spLocks noGrp="1"/>
          </p:cNvSpPr>
          <p:nvPr>
            <p:ph sz="quarter" idx="13"/>
          </p:nvPr>
        </p:nvSpPr>
        <p:spPr>
          <a:xfrm>
            <a:off x="593725" y="2281238"/>
            <a:ext cx="6788150" cy="3709987"/>
          </a:xfrm>
        </p:spPr>
        <p:txBody>
          <a:bodyPr tIns="457200"/>
          <a:lstStyle/>
          <a:p>
            <a:r>
              <a:rPr lang="en-US" dirty="0"/>
              <a:t>Project Description</a:t>
            </a:r>
          </a:p>
          <a:p>
            <a:r>
              <a:rPr lang="en-US" dirty="0"/>
              <a:t>Tools Used for Creation</a:t>
            </a:r>
          </a:p>
          <a:p>
            <a:r>
              <a:rPr lang="en-US" dirty="0"/>
              <a:t>Architecture Diagram</a:t>
            </a:r>
          </a:p>
          <a:p>
            <a:r>
              <a:rPr lang="en-US" dirty="0"/>
              <a:t>Challenges Undergone</a:t>
            </a:r>
          </a:p>
          <a:p>
            <a:r>
              <a:rPr lang="en-US" dirty="0"/>
              <a:t>Future Enhancements</a:t>
            </a:r>
          </a:p>
          <a:p>
            <a:r>
              <a:rPr lang="en-US" dirty="0"/>
              <a:t>Demo</a:t>
            </a:r>
          </a:p>
        </p:txBody>
      </p:sp>
    </p:spTree>
    <p:extLst>
      <p:ext uri="{BB962C8B-B14F-4D97-AF65-F5344CB8AC3E}">
        <p14:creationId xmlns:p14="http://schemas.microsoft.com/office/powerpoint/2010/main" val="3346685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8CE60-587E-1D5C-8B50-ED3441BA49CE}"/>
              </a:ext>
            </a:extLst>
          </p:cNvPr>
          <p:cNvSpPr>
            <a:spLocks noGrp="1"/>
          </p:cNvSpPr>
          <p:nvPr>
            <p:ph type="ctrTitle"/>
          </p:nvPr>
        </p:nvSpPr>
        <p:spPr>
          <a:xfrm>
            <a:off x="6299835" y="430529"/>
            <a:ext cx="5486400" cy="3291840"/>
          </a:xfrm>
        </p:spPr>
        <p:txBody>
          <a:bodyPr/>
          <a:lstStyle/>
          <a:p>
            <a:r>
              <a:rPr lang="en-US" dirty="0"/>
              <a:t>Project Description</a:t>
            </a:r>
          </a:p>
        </p:txBody>
      </p:sp>
      <p:sp>
        <p:nvSpPr>
          <p:cNvPr id="3" name="Text Placeholder 2">
            <a:extLst>
              <a:ext uri="{FF2B5EF4-FFF2-40B4-BE49-F238E27FC236}">
                <a16:creationId xmlns:a16="http://schemas.microsoft.com/office/drawing/2014/main" id="{0E02AE9C-BA1D-195E-3B93-A5A0CC03D8F3}"/>
              </a:ext>
            </a:extLst>
          </p:cNvPr>
          <p:cNvSpPr>
            <a:spLocks noGrp="1"/>
          </p:cNvSpPr>
          <p:nvPr>
            <p:ph type="body" sz="quarter" idx="11"/>
          </p:nvPr>
        </p:nvSpPr>
        <p:spPr>
          <a:xfrm>
            <a:off x="6299835" y="4568602"/>
            <a:ext cx="5486400" cy="1645920"/>
          </a:xfrm>
        </p:spPr>
        <p:txBody>
          <a:bodyPr/>
          <a:lstStyle/>
          <a:p>
            <a:r>
              <a:rPr lang="en-US" dirty="0"/>
              <a:t>Why our Children Friendly Weather App is for You</a:t>
            </a:r>
          </a:p>
        </p:txBody>
      </p:sp>
      <p:pic>
        <p:nvPicPr>
          <p:cNvPr id="7" name="Picture Placeholder 6" descr="A cartoon character holding a sword in a field of flowers&#10;&#10;Description automatically generated">
            <a:extLst>
              <a:ext uri="{FF2B5EF4-FFF2-40B4-BE49-F238E27FC236}">
                <a16:creationId xmlns:a16="http://schemas.microsoft.com/office/drawing/2014/main" id="{683327CB-FA56-8E83-8A87-C7ABB0AE1D9F}"/>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7914" r="7914"/>
          <a:stretch>
            <a:fillRect/>
          </a:stretch>
        </p:blipFill>
        <p:spPr>
          <a:xfrm>
            <a:off x="-5680" y="-22473"/>
            <a:ext cx="5791200" cy="6880226"/>
          </a:xfrm>
        </p:spPr>
      </p:pic>
    </p:spTree>
    <p:extLst>
      <p:ext uri="{BB962C8B-B14F-4D97-AF65-F5344CB8AC3E}">
        <p14:creationId xmlns:p14="http://schemas.microsoft.com/office/powerpoint/2010/main" val="1440871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594360" y="102875"/>
            <a:ext cx="10873740" cy="1680205"/>
          </a:xfrm>
        </p:spPr>
        <p:txBody>
          <a:bodyPr/>
          <a:lstStyle/>
          <a:p>
            <a:r>
              <a:rPr lang="en-US" dirty="0"/>
              <a:t>About Nimbus Navigator</a:t>
            </a:r>
          </a:p>
        </p:txBody>
      </p:sp>
      <p:sp>
        <p:nvSpPr>
          <p:cNvPr id="7" name="Text Placeholder 6">
            <a:extLst>
              <a:ext uri="{FF2B5EF4-FFF2-40B4-BE49-F238E27FC236}">
                <a16:creationId xmlns:a16="http://schemas.microsoft.com/office/drawing/2014/main" id="{F70BD87D-F7DA-961B-4024-A354DC87D168}"/>
              </a:ext>
            </a:extLst>
          </p:cNvPr>
          <p:cNvSpPr>
            <a:spLocks noGrp="1"/>
          </p:cNvSpPr>
          <p:nvPr>
            <p:ph sz="quarter" idx="13"/>
          </p:nvPr>
        </p:nvSpPr>
        <p:spPr>
          <a:xfrm>
            <a:off x="3657600" y="2281238"/>
            <a:ext cx="7810500" cy="3700462"/>
          </a:xfrm>
        </p:spPr>
        <p:txBody>
          <a:bodyPr>
            <a:normAutofit/>
          </a:bodyPr>
          <a:lstStyle/>
          <a:p>
            <a:r>
              <a:rPr lang="en-US" sz="2000" b="0" i="0" u="none" strike="noStrike" dirty="0">
                <a:solidFill>
                  <a:srgbClr val="000000"/>
                </a:solidFill>
                <a:effectLst/>
                <a:latin typeface="Times" panose="02020603050405020304" pitchFamily="18" charset="0"/>
              </a:rPr>
              <a:t>Nimbus Navigator is an application for children that offers a rich and dynamic weather experience. This app allows children to learn about the weather in a fun, interactive way. </a:t>
            </a:r>
          </a:p>
          <a:p>
            <a:r>
              <a:rPr lang="en-US" sz="2000" b="0" i="0" u="none" strike="noStrike" dirty="0">
                <a:solidFill>
                  <a:srgbClr val="000000"/>
                </a:solidFill>
                <a:effectLst/>
                <a:latin typeface="Times" panose="02020603050405020304" pitchFamily="18" charset="0"/>
              </a:rPr>
              <a:t>It utilizes features designed for both information and education, displaying weather at the user’s location and allowing the user to involve themselves with our interactive games and information.</a:t>
            </a:r>
          </a:p>
          <a:p>
            <a:r>
              <a:rPr lang="en-US" dirty="0">
                <a:solidFill>
                  <a:srgbClr val="000000"/>
                </a:solidFill>
                <a:latin typeface="Times" panose="02020603050405020304" pitchFamily="18" charset="0"/>
              </a:rPr>
              <a:t>Our vision is “For children to view the forecast while being immersed in a feature-rich environment focused on weather and climate education for adolescents.”</a:t>
            </a:r>
            <a:endParaRPr lang="en-US" dirty="0"/>
          </a:p>
        </p:txBody>
      </p:sp>
      <p:grpSp>
        <p:nvGrpSpPr>
          <p:cNvPr id="19" name="Group 18">
            <a:extLst>
              <a:ext uri="{FF2B5EF4-FFF2-40B4-BE49-F238E27FC236}">
                <a16:creationId xmlns:a16="http://schemas.microsoft.com/office/drawing/2014/main" id="{C78CEA4F-D72A-C069-6A51-328B103CA0CA}"/>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20" name="Freeform 19">
              <a:extLst>
                <a:ext uri="{FF2B5EF4-FFF2-40B4-BE49-F238E27FC236}">
                  <a16:creationId xmlns:a16="http://schemas.microsoft.com/office/drawing/2014/main" id="{7E473402-19FD-A5B0-5CB6-E5F3926D3828}"/>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1" name="Freeform 20">
              <a:extLst>
                <a:ext uri="{FF2B5EF4-FFF2-40B4-BE49-F238E27FC236}">
                  <a16:creationId xmlns:a16="http://schemas.microsoft.com/office/drawing/2014/main" id="{879D1CAD-2EA2-9376-7B64-0C3AC590F651}"/>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2" name="Freeform 21">
              <a:extLst>
                <a:ext uri="{FF2B5EF4-FFF2-40B4-BE49-F238E27FC236}">
                  <a16:creationId xmlns:a16="http://schemas.microsoft.com/office/drawing/2014/main" id="{B16F8906-918C-BE0B-A4AB-6A1D48150AC7}"/>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Tree>
    <p:extLst>
      <p:ext uri="{BB962C8B-B14F-4D97-AF65-F5344CB8AC3E}">
        <p14:creationId xmlns:p14="http://schemas.microsoft.com/office/powerpoint/2010/main" val="3200312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3D7C1-A8EB-563E-4E02-1C01710D9E81}"/>
              </a:ext>
            </a:extLst>
          </p:cNvPr>
          <p:cNvSpPr>
            <a:spLocks noGrp="1"/>
          </p:cNvSpPr>
          <p:nvPr>
            <p:ph type="title"/>
          </p:nvPr>
        </p:nvSpPr>
        <p:spPr/>
        <p:txBody>
          <a:bodyPr/>
          <a:lstStyle/>
          <a:p>
            <a:r>
              <a:rPr lang="en-US" dirty="0"/>
              <a:t>Project Features</a:t>
            </a:r>
          </a:p>
        </p:txBody>
      </p:sp>
      <p:sp>
        <p:nvSpPr>
          <p:cNvPr id="3" name="Content Placeholder 2">
            <a:extLst>
              <a:ext uri="{FF2B5EF4-FFF2-40B4-BE49-F238E27FC236}">
                <a16:creationId xmlns:a16="http://schemas.microsoft.com/office/drawing/2014/main" id="{C74ED741-E132-96AF-CAAA-B3EE1A754949}"/>
              </a:ext>
            </a:extLst>
          </p:cNvPr>
          <p:cNvSpPr>
            <a:spLocks noGrp="1"/>
          </p:cNvSpPr>
          <p:nvPr>
            <p:ph sz="quarter" idx="16"/>
          </p:nvPr>
        </p:nvSpPr>
        <p:spPr>
          <a:xfrm>
            <a:off x="594360" y="3279579"/>
            <a:ext cx="5044440" cy="3191559"/>
          </a:xfrm>
        </p:spPr>
        <p:txBody>
          <a:bodyPr>
            <a:normAutofit fontScale="92500" lnSpcReduction="20000"/>
          </a:bodyPr>
          <a:lstStyle/>
          <a:p>
            <a:r>
              <a:rPr lang="en-US" sz="2200" dirty="0"/>
              <a:t>Our project contains 4 main pages including: </a:t>
            </a:r>
          </a:p>
          <a:p>
            <a:pPr marL="342900" indent="-342900">
              <a:buFont typeface="Arial" panose="020B0604020202020204" pitchFamily="34" charset="0"/>
              <a:buChar char="•"/>
            </a:pPr>
            <a:r>
              <a:rPr lang="en-US" sz="2200" dirty="0"/>
              <a:t>Current Weather Page</a:t>
            </a:r>
          </a:p>
          <a:p>
            <a:pPr marL="342900" indent="-342900">
              <a:buFont typeface="Arial" panose="020B0604020202020204" pitchFamily="34" charset="0"/>
              <a:buChar char="•"/>
            </a:pPr>
            <a:r>
              <a:rPr lang="en-US" sz="2200" dirty="0"/>
              <a:t>Weekly Forecast Page</a:t>
            </a:r>
          </a:p>
          <a:p>
            <a:pPr marL="342900" indent="-342900">
              <a:buFont typeface="Arial" panose="020B0604020202020204" pitchFamily="34" charset="0"/>
              <a:buChar char="•"/>
            </a:pPr>
            <a:r>
              <a:rPr lang="en-US" sz="2200" dirty="0"/>
              <a:t>Weather Facts Page</a:t>
            </a:r>
          </a:p>
          <a:p>
            <a:pPr marL="342900" indent="-342900">
              <a:buFont typeface="Arial" panose="020B0604020202020204" pitchFamily="34" charset="0"/>
              <a:buChar char="•"/>
            </a:pPr>
            <a:r>
              <a:rPr lang="en-US" sz="2200" dirty="0"/>
              <a:t>Climate Contest Page</a:t>
            </a:r>
          </a:p>
          <a:p>
            <a:pPr>
              <a:lnSpc>
                <a:spcPct val="110000"/>
              </a:lnSpc>
            </a:pPr>
            <a:r>
              <a:rPr lang="en-US" sz="2200" dirty="0"/>
              <a:t>The project also contains a login, logout and register page. </a:t>
            </a:r>
          </a:p>
          <a:p>
            <a:pPr marL="342900" indent="-342900">
              <a:buFont typeface="Arial" panose="020B0604020202020204" pitchFamily="34" charset="0"/>
              <a:buChar char="•"/>
            </a:pPr>
            <a:endParaRPr lang="en-US" dirty="0"/>
          </a:p>
        </p:txBody>
      </p:sp>
      <p:pic>
        <p:nvPicPr>
          <p:cNvPr id="6" name="Picture Placeholder 5" descr="Cartoon animal in a field&#10;&#10;Description automatically generated">
            <a:extLst>
              <a:ext uri="{FF2B5EF4-FFF2-40B4-BE49-F238E27FC236}">
                <a16:creationId xmlns:a16="http://schemas.microsoft.com/office/drawing/2014/main" id="{DC094239-24A5-8A06-CBEB-04CAC311CDDE}"/>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r="10788"/>
          <a:stretch/>
        </p:blipFill>
        <p:spPr>
          <a:xfrm>
            <a:off x="6096000" y="0"/>
            <a:ext cx="6118225" cy="6858000"/>
          </a:xfrm>
        </p:spPr>
      </p:pic>
    </p:spTree>
    <p:extLst>
      <p:ext uri="{BB962C8B-B14F-4D97-AF65-F5344CB8AC3E}">
        <p14:creationId xmlns:p14="http://schemas.microsoft.com/office/powerpoint/2010/main" val="2920389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1633A5-8BE3-D44D-57F3-2EF16137684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5AB6D40A-2A0A-AF3D-8CF7-3ECD37765637}"/>
              </a:ext>
            </a:extLst>
          </p:cNvPr>
          <p:cNvSpPr>
            <a:spLocks noGrp="1"/>
          </p:cNvSpPr>
          <p:nvPr>
            <p:ph type="ctrTitle"/>
          </p:nvPr>
        </p:nvSpPr>
        <p:spPr>
          <a:xfrm>
            <a:off x="6309904" y="411479"/>
            <a:ext cx="5486400" cy="3291840"/>
          </a:xfrm>
        </p:spPr>
        <p:txBody>
          <a:bodyPr/>
          <a:lstStyle/>
          <a:p>
            <a:r>
              <a:rPr lang="en-US" dirty="0"/>
              <a:t>Tools Utilized for Nimbus Navigator</a:t>
            </a:r>
          </a:p>
        </p:txBody>
      </p:sp>
      <p:sp>
        <p:nvSpPr>
          <p:cNvPr id="3" name="Text Placeholder 2">
            <a:extLst>
              <a:ext uri="{FF2B5EF4-FFF2-40B4-BE49-F238E27FC236}">
                <a16:creationId xmlns:a16="http://schemas.microsoft.com/office/drawing/2014/main" id="{591442CD-A26D-1761-8CE7-8BC3075BB4ED}"/>
              </a:ext>
            </a:extLst>
          </p:cNvPr>
          <p:cNvSpPr>
            <a:spLocks noGrp="1"/>
          </p:cNvSpPr>
          <p:nvPr>
            <p:ph type="body" sz="quarter" idx="11"/>
          </p:nvPr>
        </p:nvSpPr>
        <p:spPr>
          <a:xfrm>
            <a:off x="6309905" y="4549552"/>
            <a:ext cx="5486400" cy="1645920"/>
          </a:xfrm>
        </p:spPr>
        <p:txBody>
          <a:bodyPr>
            <a:normAutofit/>
          </a:bodyPr>
          <a:lstStyle/>
          <a:p>
            <a:r>
              <a:rPr lang="en-US" dirty="0"/>
              <a:t>What we used. How it worked. </a:t>
            </a:r>
          </a:p>
        </p:txBody>
      </p:sp>
    </p:spTree>
    <p:extLst>
      <p:ext uri="{BB962C8B-B14F-4D97-AF65-F5344CB8AC3E}">
        <p14:creationId xmlns:p14="http://schemas.microsoft.com/office/powerpoint/2010/main" val="2039059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7A27754-2DA7-9509-04BE-5BAC625F0216}"/>
              </a:ext>
            </a:extLst>
          </p:cNvPr>
          <p:cNvPicPr>
            <a:picLocks noChangeAspect="1"/>
          </p:cNvPicPr>
          <p:nvPr/>
        </p:nvPicPr>
        <p:blipFill>
          <a:blip r:embed="rId3"/>
          <a:stretch>
            <a:fillRect/>
          </a:stretch>
        </p:blipFill>
        <p:spPr>
          <a:xfrm>
            <a:off x="9474961" y="3244335"/>
            <a:ext cx="2122680" cy="1415562"/>
          </a:xfrm>
          <a:prstGeom prst="rect">
            <a:avLst/>
          </a:prstGeom>
        </p:spPr>
      </p:pic>
      <p:sp>
        <p:nvSpPr>
          <p:cNvPr id="2" name="Title 1">
            <a:extLst>
              <a:ext uri="{FF2B5EF4-FFF2-40B4-BE49-F238E27FC236}">
                <a16:creationId xmlns:a16="http://schemas.microsoft.com/office/drawing/2014/main" id="{805346ED-721D-85EE-2F1B-A31D0912DE29}"/>
              </a:ext>
            </a:extLst>
          </p:cNvPr>
          <p:cNvSpPr>
            <a:spLocks noGrp="1"/>
          </p:cNvSpPr>
          <p:nvPr>
            <p:ph type="title"/>
          </p:nvPr>
        </p:nvSpPr>
        <p:spPr>
          <a:xfrm>
            <a:off x="594360" y="278129"/>
            <a:ext cx="9778365" cy="1494596"/>
          </a:xfrm>
        </p:spPr>
        <p:txBody>
          <a:bodyPr/>
          <a:lstStyle/>
          <a:p>
            <a:r>
              <a:rPr lang="en-US" dirty="0"/>
              <a:t>What we Used… And How</a:t>
            </a:r>
          </a:p>
        </p:txBody>
      </p:sp>
      <p:sp>
        <p:nvSpPr>
          <p:cNvPr id="3" name="Content Placeholder 2">
            <a:extLst>
              <a:ext uri="{FF2B5EF4-FFF2-40B4-BE49-F238E27FC236}">
                <a16:creationId xmlns:a16="http://schemas.microsoft.com/office/drawing/2014/main" id="{DB097449-5B72-ADA0-3B2D-1CBC160D6B90}"/>
              </a:ext>
            </a:extLst>
          </p:cNvPr>
          <p:cNvSpPr>
            <a:spLocks noGrp="1"/>
          </p:cNvSpPr>
          <p:nvPr>
            <p:ph sz="quarter" idx="15"/>
          </p:nvPr>
        </p:nvSpPr>
        <p:spPr>
          <a:xfrm>
            <a:off x="594359" y="2755656"/>
            <a:ext cx="7837463" cy="3597470"/>
          </a:xfrm>
        </p:spPr>
        <p:txBody>
          <a:bodyPr>
            <a:noAutofit/>
          </a:bodyPr>
          <a:lstStyle/>
          <a:p>
            <a:pPr marL="342900" indent="-342900">
              <a:buFont typeface="Arial" panose="020B0604020202020204" pitchFamily="34" charset="0"/>
              <a:buChar char="•"/>
            </a:pPr>
            <a:r>
              <a:rPr lang="en-US" dirty="0" err="1"/>
              <a:t>Github</a:t>
            </a:r>
            <a:r>
              <a:rPr lang="en-US" dirty="0"/>
              <a:t> Project Board (⭐⭐⭐⭐) – Used to track updates made for our project</a:t>
            </a:r>
          </a:p>
          <a:p>
            <a:pPr marL="342900" indent="-342900">
              <a:buFont typeface="Arial" panose="020B0604020202020204" pitchFamily="34" charset="0"/>
              <a:buChar char="•"/>
            </a:pPr>
            <a:r>
              <a:rPr lang="en-US" dirty="0" err="1"/>
              <a:t>Github</a:t>
            </a:r>
            <a:r>
              <a:rPr lang="en-US" dirty="0"/>
              <a:t> Repository (⭐⭐⭐⭐) – Used to store our version history and project information</a:t>
            </a:r>
          </a:p>
          <a:p>
            <a:pPr marL="342900" indent="-342900">
              <a:buFont typeface="Arial" panose="020B0604020202020204" pitchFamily="34" charset="0"/>
              <a:buChar char="•"/>
            </a:pPr>
            <a:r>
              <a:rPr lang="en-US" dirty="0"/>
              <a:t>HTML (⭐⭐) – Markup language used to write and run our program on the web </a:t>
            </a:r>
          </a:p>
          <a:p>
            <a:pPr marL="342900" indent="-342900">
              <a:buFont typeface="Arial" panose="020B0604020202020204" pitchFamily="34" charset="0"/>
              <a:buChar char="•"/>
            </a:pPr>
            <a:r>
              <a:rPr lang="en-US" dirty="0"/>
              <a:t>Bootstrap (⭐⭐⭐⭐) – Framework used for design of project</a:t>
            </a:r>
          </a:p>
          <a:p>
            <a:pPr marL="342900" indent="-342900">
              <a:buFont typeface="Arial" panose="020B0604020202020204" pitchFamily="34" charset="0"/>
              <a:buChar char="•"/>
            </a:pPr>
            <a:r>
              <a:rPr lang="en-US" dirty="0"/>
              <a:t>CSS (⭐⭐⭐) – Stylesheet used for design of project</a:t>
            </a:r>
          </a:p>
          <a:p>
            <a:pPr marL="342900" indent="-342900">
              <a:buFont typeface="Arial" panose="020B0604020202020204" pitchFamily="34" charset="0"/>
              <a:buChar char="•"/>
            </a:pPr>
            <a:r>
              <a:rPr lang="en-US" dirty="0"/>
              <a:t>NodeJS (⭐⭐⭐) – Application server used for backend of project</a:t>
            </a:r>
          </a:p>
        </p:txBody>
      </p:sp>
      <p:pic>
        <p:nvPicPr>
          <p:cNvPr id="9" name="Picture 8">
            <a:extLst>
              <a:ext uri="{FF2B5EF4-FFF2-40B4-BE49-F238E27FC236}">
                <a16:creationId xmlns:a16="http://schemas.microsoft.com/office/drawing/2014/main" id="{D5756F3B-1E36-C5F2-80E2-6F02199BA5EA}"/>
              </a:ext>
            </a:extLst>
          </p:cNvPr>
          <p:cNvPicPr>
            <a:picLocks noChangeAspect="1"/>
          </p:cNvPicPr>
          <p:nvPr/>
        </p:nvPicPr>
        <p:blipFill>
          <a:blip r:embed="rId4"/>
          <a:stretch>
            <a:fillRect/>
          </a:stretch>
        </p:blipFill>
        <p:spPr>
          <a:xfrm>
            <a:off x="8275027" y="2435468"/>
            <a:ext cx="2021598" cy="1137871"/>
          </a:xfrm>
          <a:prstGeom prst="rect">
            <a:avLst/>
          </a:prstGeom>
        </p:spPr>
      </p:pic>
      <p:pic>
        <p:nvPicPr>
          <p:cNvPr id="15" name="Picture 14">
            <a:extLst>
              <a:ext uri="{FF2B5EF4-FFF2-40B4-BE49-F238E27FC236}">
                <a16:creationId xmlns:a16="http://schemas.microsoft.com/office/drawing/2014/main" id="{F069D89F-BC8F-66A7-099B-EFCFED66954E}"/>
              </a:ext>
            </a:extLst>
          </p:cNvPr>
          <p:cNvPicPr>
            <a:picLocks noChangeAspect="1"/>
          </p:cNvPicPr>
          <p:nvPr/>
        </p:nvPicPr>
        <p:blipFill>
          <a:blip r:embed="rId5"/>
          <a:stretch>
            <a:fillRect/>
          </a:stretch>
        </p:blipFill>
        <p:spPr>
          <a:xfrm>
            <a:off x="8578045" y="3846610"/>
            <a:ext cx="1415562" cy="1415562"/>
          </a:xfrm>
          <a:prstGeom prst="rect">
            <a:avLst/>
          </a:prstGeom>
        </p:spPr>
      </p:pic>
      <p:pic>
        <p:nvPicPr>
          <p:cNvPr id="16" name="Picture 15">
            <a:extLst>
              <a:ext uri="{FF2B5EF4-FFF2-40B4-BE49-F238E27FC236}">
                <a16:creationId xmlns:a16="http://schemas.microsoft.com/office/drawing/2014/main" id="{DDE3ED59-8606-A323-0B24-5D167EAD2A6A}"/>
              </a:ext>
            </a:extLst>
          </p:cNvPr>
          <p:cNvPicPr>
            <a:picLocks noChangeAspect="1"/>
          </p:cNvPicPr>
          <p:nvPr/>
        </p:nvPicPr>
        <p:blipFill>
          <a:blip r:embed="rId6"/>
          <a:stretch>
            <a:fillRect/>
          </a:stretch>
        </p:blipFill>
        <p:spPr>
          <a:xfrm>
            <a:off x="9755445" y="4604908"/>
            <a:ext cx="1234560" cy="1234560"/>
          </a:xfrm>
          <a:prstGeom prst="rect">
            <a:avLst/>
          </a:prstGeom>
        </p:spPr>
      </p:pic>
      <p:pic>
        <p:nvPicPr>
          <p:cNvPr id="18" name="Picture 17">
            <a:extLst>
              <a:ext uri="{FF2B5EF4-FFF2-40B4-BE49-F238E27FC236}">
                <a16:creationId xmlns:a16="http://schemas.microsoft.com/office/drawing/2014/main" id="{B8B1CE36-D1E1-CFBC-A372-F0196BDD84C4}"/>
              </a:ext>
            </a:extLst>
          </p:cNvPr>
          <p:cNvPicPr>
            <a:picLocks noChangeAspect="1"/>
          </p:cNvPicPr>
          <p:nvPr/>
        </p:nvPicPr>
        <p:blipFill>
          <a:blip r:embed="rId7"/>
          <a:stretch>
            <a:fillRect/>
          </a:stretch>
        </p:blipFill>
        <p:spPr>
          <a:xfrm>
            <a:off x="7853593" y="5124361"/>
            <a:ext cx="2123343" cy="1415562"/>
          </a:xfrm>
          <a:prstGeom prst="rect">
            <a:avLst/>
          </a:prstGeom>
        </p:spPr>
      </p:pic>
    </p:spTree>
    <p:extLst>
      <p:ext uri="{BB962C8B-B14F-4D97-AF65-F5344CB8AC3E}">
        <p14:creationId xmlns:p14="http://schemas.microsoft.com/office/powerpoint/2010/main" val="888484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9B929A-78F8-5B86-081A-014B249095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1B8840-7FC6-16D5-CB08-BC151EA7E4B5}"/>
              </a:ext>
            </a:extLst>
          </p:cNvPr>
          <p:cNvSpPr>
            <a:spLocks noGrp="1"/>
          </p:cNvSpPr>
          <p:nvPr>
            <p:ph type="title"/>
          </p:nvPr>
        </p:nvSpPr>
        <p:spPr>
          <a:xfrm>
            <a:off x="594360" y="278129"/>
            <a:ext cx="9778365" cy="1494596"/>
          </a:xfrm>
        </p:spPr>
        <p:txBody>
          <a:bodyPr/>
          <a:lstStyle/>
          <a:p>
            <a:r>
              <a:rPr lang="en-US" dirty="0"/>
              <a:t>Tools Used (Continued)</a:t>
            </a:r>
          </a:p>
        </p:txBody>
      </p:sp>
      <p:pic>
        <p:nvPicPr>
          <p:cNvPr id="6" name="Picture 5">
            <a:extLst>
              <a:ext uri="{FF2B5EF4-FFF2-40B4-BE49-F238E27FC236}">
                <a16:creationId xmlns:a16="http://schemas.microsoft.com/office/drawing/2014/main" id="{3B33CAEB-99F5-E59A-D9C8-324EBDAB058F}"/>
              </a:ext>
            </a:extLst>
          </p:cNvPr>
          <p:cNvPicPr>
            <a:picLocks noChangeAspect="1"/>
          </p:cNvPicPr>
          <p:nvPr/>
        </p:nvPicPr>
        <p:blipFill>
          <a:blip r:embed="rId3"/>
          <a:stretch>
            <a:fillRect/>
          </a:stretch>
        </p:blipFill>
        <p:spPr>
          <a:xfrm>
            <a:off x="7580707" y="3376170"/>
            <a:ext cx="1000586" cy="754828"/>
          </a:xfrm>
          <a:prstGeom prst="rect">
            <a:avLst/>
          </a:prstGeom>
        </p:spPr>
      </p:pic>
      <p:sp>
        <p:nvSpPr>
          <p:cNvPr id="7" name="Content Placeholder 6">
            <a:extLst>
              <a:ext uri="{FF2B5EF4-FFF2-40B4-BE49-F238E27FC236}">
                <a16:creationId xmlns:a16="http://schemas.microsoft.com/office/drawing/2014/main" id="{C3BD78CD-A770-1946-B8B4-E222FD031C91}"/>
              </a:ext>
            </a:extLst>
          </p:cNvPr>
          <p:cNvSpPr>
            <a:spLocks noGrp="1"/>
          </p:cNvSpPr>
          <p:nvPr>
            <p:ph sz="quarter" idx="15"/>
          </p:nvPr>
        </p:nvSpPr>
        <p:spPr>
          <a:xfrm>
            <a:off x="594360" y="2676524"/>
            <a:ext cx="7274755" cy="4042327"/>
          </a:xfrm>
        </p:spPr>
        <p:txBody>
          <a:bodyPr>
            <a:normAutofit lnSpcReduction="10000"/>
          </a:bodyPr>
          <a:lstStyle/>
          <a:p>
            <a:pPr marL="342900" indent="-342900">
              <a:buFont typeface="Arial" panose="020B0604020202020204" pitchFamily="34" charset="0"/>
              <a:buChar char="•"/>
            </a:pPr>
            <a:r>
              <a:rPr lang="en-US" sz="2200" dirty="0"/>
              <a:t>PostgreSQL (⭐⭐⭐⭐⭐) – The relational database we used for our project</a:t>
            </a:r>
          </a:p>
          <a:p>
            <a:pPr marL="342900" indent="-342900">
              <a:buFont typeface="Arial" panose="020B0604020202020204" pitchFamily="34" charset="0"/>
              <a:buChar char="•"/>
            </a:pPr>
            <a:r>
              <a:rPr lang="en-US" sz="2200" dirty="0"/>
              <a:t>Handlebars (⭐⭐⭐⭐) – Used for templating web design</a:t>
            </a:r>
          </a:p>
          <a:p>
            <a:pPr marL="342900" indent="-342900">
              <a:buFont typeface="Arial" panose="020B0604020202020204" pitchFamily="34" charset="0"/>
              <a:buChar char="•"/>
            </a:pPr>
            <a:r>
              <a:rPr lang="en-US" sz="2200" dirty="0"/>
              <a:t>Render (⭐⭐⭐⭐) – Used to deploy our application</a:t>
            </a:r>
          </a:p>
          <a:p>
            <a:pPr marL="342900" indent="-342900">
              <a:buFont typeface="Arial" panose="020B0604020202020204" pitchFamily="34" charset="0"/>
              <a:buChar char="•"/>
            </a:pPr>
            <a:r>
              <a:rPr lang="en-US" sz="2200" dirty="0"/>
              <a:t>Express.js (⭐⭐⭐⭐) – Framework of node JS</a:t>
            </a:r>
          </a:p>
          <a:p>
            <a:pPr marL="342900" indent="-342900">
              <a:buFont typeface="Arial" panose="020B0604020202020204" pitchFamily="34" charset="0"/>
              <a:buChar char="•"/>
            </a:pPr>
            <a:r>
              <a:rPr lang="en-US" sz="2200" dirty="0"/>
              <a:t>National Weather Service API (⭐⭐⭐) – Used to receive data for the weather</a:t>
            </a:r>
          </a:p>
          <a:p>
            <a:pPr marL="342900" indent="-342900">
              <a:buFont typeface="Arial" panose="020B0604020202020204" pitchFamily="34" charset="0"/>
              <a:buChar char="•"/>
            </a:pPr>
            <a:r>
              <a:rPr lang="en-US" sz="2200" dirty="0"/>
              <a:t>Farm Sense API (⭐⭐⭐⭐) – Used for icons implemented in our project</a:t>
            </a:r>
          </a:p>
          <a:p>
            <a:endParaRPr lang="en-US" dirty="0"/>
          </a:p>
        </p:txBody>
      </p:sp>
      <p:pic>
        <p:nvPicPr>
          <p:cNvPr id="9" name="Picture 8">
            <a:extLst>
              <a:ext uri="{FF2B5EF4-FFF2-40B4-BE49-F238E27FC236}">
                <a16:creationId xmlns:a16="http://schemas.microsoft.com/office/drawing/2014/main" id="{750AA11A-9BA7-56DF-A6BB-3BAEB67A720F}"/>
              </a:ext>
            </a:extLst>
          </p:cNvPr>
          <p:cNvPicPr>
            <a:picLocks noChangeAspect="1"/>
          </p:cNvPicPr>
          <p:nvPr/>
        </p:nvPicPr>
        <p:blipFill>
          <a:blip r:embed="rId4"/>
          <a:stretch>
            <a:fillRect/>
          </a:stretch>
        </p:blipFill>
        <p:spPr>
          <a:xfrm>
            <a:off x="7869115" y="2760785"/>
            <a:ext cx="2233608" cy="343632"/>
          </a:xfrm>
          <a:prstGeom prst="rect">
            <a:avLst/>
          </a:prstGeom>
        </p:spPr>
      </p:pic>
      <p:pic>
        <p:nvPicPr>
          <p:cNvPr id="15" name="Picture 14">
            <a:extLst>
              <a:ext uri="{FF2B5EF4-FFF2-40B4-BE49-F238E27FC236}">
                <a16:creationId xmlns:a16="http://schemas.microsoft.com/office/drawing/2014/main" id="{2DF0AAA3-9782-D943-832B-13BA2925B3D3}"/>
              </a:ext>
            </a:extLst>
          </p:cNvPr>
          <p:cNvPicPr>
            <a:picLocks noChangeAspect="1"/>
          </p:cNvPicPr>
          <p:nvPr/>
        </p:nvPicPr>
        <p:blipFill>
          <a:blip r:embed="rId5"/>
          <a:stretch>
            <a:fillRect/>
          </a:stretch>
        </p:blipFill>
        <p:spPr>
          <a:xfrm>
            <a:off x="8861915" y="3717129"/>
            <a:ext cx="2102094" cy="827737"/>
          </a:xfrm>
          <a:prstGeom prst="rect">
            <a:avLst/>
          </a:prstGeom>
        </p:spPr>
      </p:pic>
      <p:pic>
        <p:nvPicPr>
          <p:cNvPr id="16" name="Picture 15">
            <a:extLst>
              <a:ext uri="{FF2B5EF4-FFF2-40B4-BE49-F238E27FC236}">
                <a16:creationId xmlns:a16="http://schemas.microsoft.com/office/drawing/2014/main" id="{276E61F9-1BBB-EC20-393E-348CA2C5B64D}"/>
              </a:ext>
            </a:extLst>
          </p:cNvPr>
          <p:cNvPicPr>
            <a:picLocks noChangeAspect="1"/>
          </p:cNvPicPr>
          <p:nvPr/>
        </p:nvPicPr>
        <p:blipFill>
          <a:blip r:embed="rId6"/>
          <a:stretch>
            <a:fillRect/>
          </a:stretch>
        </p:blipFill>
        <p:spPr>
          <a:xfrm>
            <a:off x="7702062" y="4558080"/>
            <a:ext cx="2233608" cy="610276"/>
          </a:xfrm>
          <a:prstGeom prst="rect">
            <a:avLst/>
          </a:prstGeom>
        </p:spPr>
      </p:pic>
      <p:pic>
        <p:nvPicPr>
          <p:cNvPr id="17" name="Picture 16">
            <a:extLst>
              <a:ext uri="{FF2B5EF4-FFF2-40B4-BE49-F238E27FC236}">
                <a16:creationId xmlns:a16="http://schemas.microsoft.com/office/drawing/2014/main" id="{FD5C7778-6A61-CD36-C01B-C2AAB4293C62}"/>
              </a:ext>
            </a:extLst>
          </p:cNvPr>
          <p:cNvPicPr>
            <a:picLocks noChangeAspect="1"/>
          </p:cNvPicPr>
          <p:nvPr/>
        </p:nvPicPr>
        <p:blipFill>
          <a:blip r:embed="rId7"/>
          <a:stretch>
            <a:fillRect/>
          </a:stretch>
        </p:blipFill>
        <p:spPr>
          <a:xfrm>
            <a:off x="8207257" y="5495110"/>
            <a:ext cx="954328" cy="954328"/>
          </a:xfrm>
          <a:prstGeom prst="rect">
            <a:avLst/>
          </a:prstGeom>
        </p:spPr>
      </p:pic>
    </p:spTree>
    <p:extLst>
      <p:ext uri="{BB962C8B-B14F-4D97-AF65-F5344CB8AC3E}">
        <p14:creationId xmlns:p14="http://schemas.microsoft.com/office/powerpoint/2010/main" val="976279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D0AD6A-4AD9-8AC4-7317-77BFA6A54E33}"/>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BBC42A41-2E32-6AD6-71DD-7A8C97BCD464}"/>
              </a:ext>
            </a:extLst>
          </p:cNvPr>
          <p:cNvSpPr>
            <a:spLocks noGrp="1"/>
          </p:cNvSpPr>
          <p:nvPr>
            <p:ph type="ctrTitle"/>
          </p:nvPr>
        </p:nvSpPr>
        <p:spPr>
          <a:xfrm>
            <a:off x="6309904" y="411479"/>
            <a:ext cx="5486400" cy="3291840"/>
          </a:xfrm>
        </p:spPr>
        <p:txBody>
          <a:bodyPr/>
          <a:lstStyle/>
          <a:p>
            <a:r>
              <a:rPr lang="en-US" dirty="0"/>
              <a:t>Architecture Diagram</a:t>
            </a:r>
          </a:p>
        </p:txBody>
      </p:sp>
      <p:sp>
        <p:nvSpPr>
          <p:cNvPr id="3" name="Text Placeholder 2">
            <a:extLst>
              <a:ext uri="{FF2B5EF4-FFF2-40B4-BE49-F238E27FC236}">
                <a16:creationId xmlns:a16="http://schemas.microsoft.com/office/drawing/2014/main" id="{93194E80-DF95-91B4-1751-0885014BCF5C}"/>
              </a:ext>
            </a:extLst>
          </p:cNvPr>
          <p:cNvSpPr>
            <a:spLocks noGrp="1"/>
          </p:cNvSpPr>
          <p:nvPr>
            <p:ph type="body" sz="quarter" idx="11"/>
          </p:nvPr>
        </p:nvSpPr>
        <p:spPr>
          <a:xfrm>
            <a:off x="6309905" y="4549552"/>
            <a:ext cx="5486400" cy="1645920"/>
          </a:xfrm>
        </p:spPr>
        <p:txBody>
          <a:bodyPr>
            <a:normAutofit/>
          </a:bodyPr>
          <a:lstStyle/>
          <a:p>
            <a:r>
              <a:rPr lang="en-US" dirty="0"/>
              <a:t>Architecture used for application and flow of data</a:t>
            </a:r>
          </a:p>
        </p:txBody>
      </p:sp>
    </p:spTree>
    <p:extLst>
      <p:ext uri="{BB962C8B-B14F-4D97-AF65-F5344CB8AC3E}">
        <p14:creationId xmlns:p14="http://schemas.microsoft.com/office/powerpoint/2010/main" val="3332877793"/>
      </p:ext>
    </p:extLst>
  </p:cSld>
  <p:clrMapOvr>
    <a:masterClrMapping/>
  </p:clrMapOvr>
</p:sld>
</file>

<file path=ppt/theme/theme1.xml><?xml version="1.0" encoding="utf-8"?>
<a:theme xmlns:a="http://schemas.openxmlformats.org/drawingml/2006/main" name="Custom">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853419_Win32_SL_V5" id="{958D2C9E-948D-4354-BF9D-DF8AE3C2B240}" vid="{22D4A967-05D2-4D72-8594-54CFF34148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21FFAC0-05A2-416A-B06C-C248395482CF}">
  <ds:schemaRefs>
    <ds:schemaRef ds:uri="http://schemas.microsoft.com/sharepoint/v3/contenttype/forms"/>
  </ds:schemaRefs>
</ds:datastoreItem>
</file>

<file path=customXml/itemProps2.xml><?xml version="1.0" encoding="utf-8"?>
<ds:datastoreItem xmlns:ds="http://schemas.openxmlformats.org/officeDocument/2006/customXml" ds:itemID="{92DB9E12-8AC3-4138-BF4D-720A5525AB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F4B194E-8B30-4377-8C59-ECFB902D2A26}">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3ded8b1b-070d-4629-82e4-c0b019f46057}" enabled="0" method="" siteId="{3ded8b1b-070d-4629-82e4-c0b019f46057}" removed="1"/>
</clbl:labelList>
</file>

<file path=docProps/app.xml><?xml version="1.0" encoding="utf-8"?>
<Properties xmlns="http://schemas.openxmlformats.org/officeDocument/2006/extended-properties" xmlns:vt="http://schemas.openxmlformats.org/officeDocument/2006/docPropsVTypes">
  <Template>{889C3386-033C-49D6-9CDE-BF5094D89F6B}tf78853419_win32</Template>
  <TotalTime>1056</TotalTime>
  <Words>829</Words>
  <Application>Microsoft Office PowerPoint</Application>
  <PresentationFormat>Widescreen</PresentationFormat>
  <Paragraphs>83</Paragraphs>
  <Slides>18</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Franklin Gothic Book</vt:lpstr>
      <vt:lpstr>Franklin Gothic Demi</vt:lpstr>
      <vt:lpstr>Times</vt:lpstr>
      <vt:lpstr>Custom</vt:lpstr>
      <vt:lpstr>Nimbus Navigator</vt:lpstr>
      <vt:lpstr>Agenda</vt:lpstr>
      <vt:lpstr>Project Description</vt:lpstr>
      <vt:lpstr>About Nimbus Navigator</vt:lpstr>
      <vt:lpstr>Project Features</vt:lpstr>
      <vt:lpstr>Tools Utilized for Nimbus Navigator</vt:lpstr>
      <vt:lpstr>What we Used… And How</vt:lpstr>
      <vt:lpstr>Tools Used (Continued)</vt:lpstr>
      <vt:lpstr>Architecture Diagram</vt:lpstr>
      <vt:lpstr>Architecture Diagram</vt:lpstr>
      <vt:lpstr>Challenges Encountered</vt:lpstr>
      <vt:lpstr>Overview of Challenges Encountered</vt:lpstr>
      <vt:lpstr>Formatting and Navbar Challenges</vt:lpstr>
      <vt:lpstr>Image Generation and Zip Code Challenges</vt:lpstr>
      <vt:lpstr>The Future of Nimbus Navigator</vt:lpstr>
      <vt:lpstr>Future Aspirations For Nimbus Navigator</vt:lpstr>
      <vt:lpstr>Now To our Website: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Anja Delzell</dc:creator>
  <cp:lastModifiedBy>Anja Delzell</cp:lastModifiedBy>
  <cp:revision>2</cp:revision>
  <dcterms:created xsi:type="dcterms:W3CDTF">2024-12-03T21:12:38Z</dcterms:created>
  <dcterms:modified xsi:type="dcterms:W3CDTF">2024-12-06T04:02:13Z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